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93" r:id="rId4"/>
    <p:sldId id="260" r:id="rId5"/>
    <p:sldId id="270" r:id="rId6"/>
    <p:sldId id="271" r:id="rId7"/>
    <p:sldId id="277" r:id="rId8"/>
    <p:sldId id="280" r:id="rId9"/>
    <p:sldId id="281" r:id="rId10"/>
    <p:sldId id="282" r:id="rId11"/>
    <p:sldId id="284" r:id="rId12"/>
    <p:sldId id="285" r:id="rId13"/>
    <p:sldId id="286" r:id="rId14"/>
    <p:sldId id="287" r:id="rId15"/>
    <p:sldId id="294" r:id="rId16"/>
    <p:sldId id="269" r:id="rId17"/>
    <p:sldId id="265" r:id="rId18"/>
    <p:sldId id="267" r:id="rId19"/>
    <p:sldId id="291" r:id="rId20"/>
    <p:sldId id="289" r:id="rId21"/>
    <p:sldId id="290" r:id="rId22"/>
    <p:sldId id="29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5B5BEC"/>
    <a:srgbClr val="802010"/>
    <a:srgbClr val="336C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111F46-1CD1-4004-9AE8-061F5090E4AD}" v="650" dt="2024-03-20T20:41:44.0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5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0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ng, Lu (NIH/NIMH) [C]" userId="318da2a3-2b0e-4aa4-a279-c1e685263bc7" providerId="ADAL" clId="{35111F46-1CD1-4004-9AE8-061F5090E4AD}"/>
    <pc:docChg chg="undo custSel addSld delSld modSld sldOrd">
      <pc:chgData name="Zhang, Lu (NIH/NIMH) [C]" userId="318da2a3-2b0e-4aa4-a279-c1e685263bc7" providerId="ADAL" clId="{35111F46-1CD1-4004-9AE8-061F5090E4AD}" dt="2024-03-20T20:41:58.381" v="6087" actId="14100"/>
      <pc:docMkLst>
        <pc:docMk/>
      </pc:docMkLst>
      <pc:sldChg chg="addSp delSp modSp new mod">
        <pc:chgData name="Zhang, Lu (NIH/NIMH) [C]" userId="318da2a3-2b0e-4aa4-a279-c1e685263bc7" providerId="ADAL" clId="{35111F46-1CD1-4004-9AE8-061F5090E4AD}" dt="2024-03-19T13:27:15.135" v="49"/>
        <pc:sldMkLst>
          <pc:docMk/>
          <pc:sldMk cId="414141195" sldId="256"/>
        </pc:sldMkLst>
        <pc:spChg chg="mod">
          <ac:chgData name="Zhang, Lu (NIH/NIMH) [C]" userId="318da2a3-2b0e-4aa4-a279-c1e685263bc7" providerId="ADAL" clId="{35111F46-1CD1-4004-9AE8-061F5090E4AD}" dt="2024-03-19T13:23:03.190" v="21" actId="1076"/>
          <ac:spMkLst>
            <pc:docMk/>
            <pc:sldMk cId="414141195" sldId="256"/>
            <ac:spMk id="2" creationId="{39DA72EA-C2CE-AF47-BEE3-78AEB733C221}"/>
          </ac:spMkLst>
        </pc:spChg>
        <pc:spChg chg="mod">
          <ac:chgData name="Zhang, Lu (NIH/NIMH) [C]" userId="318da2a3-2b0e-4aa4-a279-c1e685263bc7" providerId="ADAL" clId="{35111F46-1CD1-4004-9AE8-061F5090E4AD}" dt="2024-03-19T13:23:05.791" v="29" actId="20577"/>
          <ac:spMkLst>
            <pc:docMk/>
            <pc:sldMk cId="414141195" sldId="256"/>
            <ac:spMk id="3" creationId="{970B1CF7-DEC5-8FC1-5010-CC752B02E20F}"/>
          </ac:spMkLst>
        </pc:spChg>
        <pc:spChg chg="add del mod">
          <ac:chgData name="Zhang, Lu (NIH/NIMH) [C]" userId="318da2a3-2b0e-4aa4-a279-c1e685263bc7" providerId="ADAL" clId="{35111F46-1CD1-4004-9AE8-061F5090E4AD}" dt="2024-03-19T13:27:15.135" v="49"/>
          <ac:spMkLst>
            <pc:docMk/>
            <pc:sldMk cId="414141195" sldId="256"/>
            <ac:spMk id="4" creationId="{2AE39BEE-1DF5-C300-3E67-50CDFB8F08E7}"/>
          </ac:spMkLst>
        </pc:spChg>
        <pc:spChg chg="add del mod">
          <ac:chgData name="Zhang, Lu (NIH/NIMH) [C]" userId="318da2a3-2b0e-4aa4-a279-c1e685263bc7" providerId="ADAL" clId="{35111F46-1CD1-4004-9AE8-061F5090E4AD}" dt="2024-03-19T13:27:15.135" v="49"/>
          <ac:spMkLst>
            <pc:docMk/>
            <pc:sldMk cId="414141195" sldId="256"/>
            <ac:spMk id="5" creationId="{7D890BDB-10AB-C426-EFD4-E9FA8310CE25}"/>
          </ac:spMkLst>
        </pc:spChg>
        <pc:spChg chg="add del mod">
          <ac:chgData name="Zhang, Lu (NIH/NIMH) [C]" userId="318da2a3-2b0e-4aa4-a279-c1e685263bc7" providerId="ADAL" clId="{35111F46-1CD1-4004-9AE8-061F5090E4AD}" dt="2024-03-19T13:27:15.135" v="49"/>
          <ac:spMkLst>
            <pc:docMk/>
            <pc:sldMk cId="414141195" sldId="256"/>
            <ac:spMk id="6" creationId="{66FF7B11-B6B2-3D58-EF3A-973AA8FD98BF}"/>
          </ac:spMkLst>
        </pc:spChg>
        <pc:spChg chg="add del mod">
          <ac:chgData name="Zhang, Lu (NIH/NIMH) [C]" userId="318da2a3-2b0e-4aa4-a279-c1e685263bc7" providerId="ADAL" clId="{35111F46-1CD1-4004-9AE8-061F5090E4AD}" dt="2024-03-19T13:27:15.135" v="49"/>
          <ac:spMkLst>
            <pc:docMk/>
            <pc:sldMk cId="414141195" sldId="256"/>
            <ac:spMk id="7" creationId="{94EA6F27-790B-7BC7-85B9-A1D2910E6D16}"/>
          </ac:spMkLst>
        </pc:spChg>
      </pc:sldChg>
      <pc:sldChg chg="addSp delSp modSp new add del mod">
        <pc:chgData name="Zhang, Lu (NIH/NIMH) [C]" userId="318da2a3-2b0e-4aa4-a279-c1e685263bc7" providerId="ADAL" clId="{35111F46-1CD1-4004-9AE8-061F5090E4AD}" dt="2024-03-19T13:27:38.235" v="52" actId="47"/>
        <pc:sldMkLst>
          <pc:docMk/>
          <pc:sldMk cId="108716740" sldId="257"/>
        </pc:sldMkLst>
        <pc:spChg chg="del">
          <ac:chgData name="Zhang, Lu (NIH/NIMH) [C]" userId="318da2a3-2b0e-4aa4-a279-c1e685263bc7" providerId="ADAL" clId="{35111F46-1CD1-4004-9AE8-061F5090E4AD}" dt="2024-03-19T13:23:16.769" v="33" actId="478"/>
          <ac:spMkLst>
            <pc:docMk/>
            <pc:sldMk cId="108716740" sldId="257"/>
            <ac:spMk id="2" creationId="{CF8CD89D-3C90-E585-3F5C-038920EBECFC}"/>
          </ac:spMkLst>
        </pc:spChg>
        <pc:spChg chg="del">
          <ac:chgData name="Zhang, Lu (NIH/NIMH) [C]" userId="318da2a3-2b0e-4aa4-a279-c1e685263bc7" providerId="ADAL" clId="{35111F46-1CD1-4004-9AE8-061F5090E4AD}" dt="2024-03-19T13:23:17.920" v="34" actId="478"/>
          <ac:spMkLst>
            <pc:docMk/>
            <pc:sldMk cId="108716740" sldId="257"/>
            <ac:spMk id="3" creationId="{6D95980D-DB73-EA9A-1B15-35174387E24B}"/>
          </ac:spMkLst>
        </pc:spChg>
        <pc:spChg chg="add del mod">
          <ac:chgData name="Zhang, Lu (NIH/NIMH) [C]" userId="318da2a3-2b0e-4aa4-a279-c1e685263bc7" providerId="ADAL" clId="{35111F46-1CD1-4004-9AE8-061F5090E4AD}" dt="2024-03-19T13:23:12.592" v="32"/>
          <ac:spMkLst>
            <pc:docMk/>
            <pc:sldMk cId="108716740" sldId="257"/>
            <ac:spMk id="4" creationId="{470D25D8-5A42-4980-FD54-5AFC54650309}"/>
          </ac:spMkLst>
        </pc:spChg>
        <pc:spChg chg="add mod">
          <ac:chgData name="Zhang, Lu (NIH/NIMH) [C]" userId="318da2a3-2b0e-4aa4-a279-c1e685263bc7" providerId="ADAL" clId="{35111F46-1CD1-4004-9AE8-061F5090E4AD}" dt="2024-03-19T13:23:29.728" v="36" actId="1076"/>
          <ac:spMkLst>
            <pc:docMk/>
            <pc:sldMk cId="108716740" sldId="257"/>
            <ac:spMk id="5" creationId="{7F04F1D0-8891-E3A9-8330-433C34BF5FCC}"/>
          </ac:spMkLst>
        </pc:spChg>
        <pc:spChg chg="add del mod">
          <ac:chgData name="Zhang, Lu (NIH/NIMH) [C]" userId="318da2a3-2b0e-4aa4-a279-c1e685263bc7" providerId="ADAL" clId="{35111F46-1CD1-4004-9AE8-061F5090E4AD}" dt="2024-03-19T13:25:02.383" v="38"/>
          <ac:spMkLst>
            <pc:docMk/>
            <pc:sldMk cId="108716740" sldId="257"/>
            <ac:spMk id="6" creationId="{C8AE4749-F65D-10F2-B6FD-8AD6034EDAC3}"/>
          </ac:spMkLst>
        </pc:spChg>
        <pc:spChg chg="add del mod">
          <ac:chgData name="Zhang, Lu (NIH/NIMH) [C]" userId="318da2a3-2b0e-4aa4-a279-c1e685263bc7" providerId="ADAL" clId="{35111F46-1CD1-4004-9AE8-061F5090E4AD}" dt="2024-03-19T13:25:02.383" v="38"/>
          <ac:spMkLst>
            <pc:docMk/>
            <pc:sldMk cId="108716740" sldId="257"/>
            <ac:spMk id="7" creationId="{1E87AD97-7E41-7C96-F0C3-F68E8917FC9B}"/>
          </ac:spMkLst>
        </pc:spChg>
        <pc:spChg chg="add del mod">
          <ac:chgData name="Zhang, Lu (NIH/NIMH) [C]" userId="318da2a3-2b0e-4aa4-a279-c1e685263bc7" providerId="ADAL" clId="{35111F46-1CD1-4004-9AE8-061F5090E4AD}" dt="2024-03-19T13:25:02.383" v="38"/>
          <ac:spMkLst>
            <pc:docMk/>
            <pc:sldMk cId="108716740" sldId="257"/>
            <ac:spMk id="8" creationId="{592EFEFA-98B7-27E9-1E7D-0B7042E8628C}"/>
          </ac:spMkLst>
        </pc:spChg>
        <pc:spChg chg="add del mod">
          <ac:chgData name="Zhang, Lu (NIH/NIMH) [C]" userId="318da2a3-2b0e-4aa4-a279-c1e685263bc7" providerId="ADAL" clId="{35111F46-1CD1-4004-9AE8-061F5090E4AD}" dt="2024-03-19T13:25:02.383" v="38"/>
          <ac:spMkLst>
            <pc:docMk/>
            <pc:sldMk cId="108716740" sldId="257"/>
            <ac:spMk id="9" creationId="{91CB436C-41FC-5B5B-F429-15DFFF4F4ECB}"/>
          </ac:spMkLst>
        </pc:spChg>
      </pc:sldChg>
      <pc:sldChg chg="addSp delSp modSp new del mod">
        <pc:chgData name="Zhang, Lu (NIH/NIMH) [C]" userId="318da2a3-2b0e-4aa4-a279-c1e685263bc7" providerId="ADAL" clId="{35111F46-1CD1-4004-9AE8-061F5090E4AD}" dt="2024-03-19T13:27:11.015" v="46" actId="47"/>
        <pc:sldMkLst>
          <pc:docMk/>
          <pc:sldMk cId="1818971709" sldId="258"/>
        </pc:sldMkLst>
        <pc:spChg chg="del">
          <ac:chgData name="Zhang, Lu (NIH/NIMH) [C]" userId="318da2a3-2b0e-4aa4-a279-c1e685263bc7" providerId="ADAL" clId="{35111F46-1CD1-4004-9AE8-061F5090E4AD}" dt="2024-03-19T13:25:08.656" v="40" actId="478"/>
          <ac:spMkLst>
            <pc:docMk/>
            <pc:sldMk cId="1818971709" sldId="258"/>
            <ac:spMk id="2" creationId="{73C4B04E-7384-B624-248D-362A8D742498}"/>
          </ac:spMkLst>
        </pc:spChg>
        <pc:spChg chg="del">
          <ac:chgData name="Zhang, Lu (NIH/NIMH) [C]" userId="318da2a3-2b0e-4aa4-a279-c1e685263bc7" providerId="ADAL" clId="{35111F46-1CD1-4004-9AE8-061F5090E4AD}" dt="2024-03-19T13:25:08.656" v="40" actId="478"/>
          <ac:spMkLst>
            <pc:docMk/>
            <pc:sldMk cId="1818971709" sldId="258"/>
            <ac:spMk id="3" creationId="{22452D56-7146-2903-8073-5BD7B9E25BFC}"/>
          </ac:spMkLst>
        </pc:spChg>
        <pc:spChg chg="add mod">
          <ac:chgData name="Zhang, Lu (NIH/NIMH) [C]" userId="318da2a3-2b0e-4aa4-a279-c1e685263bc7" providerId="ADAL" clId="{35111F46-1CD1-4004-9AE8-061F5090E4AD}" dt="2024-03-19T13:25:08.979" v="41"/>
          <ac:spMkLst>
            <pc:docMk/>
            <pc:sldMk cId="1818971709" sldId="258"/>
            <ac:spMk id="4" creationId="{FCEF392E-E6F7-6A21-06D0-494737B42204}"/>
          </ac:spMkLst>
        </pc:spChg>
        <pc:spChg chg="add mod">
          <ac:chgData name="Zhang, Lu (NIH/NIMH) [C]" userId="318da2a3-2b0e-4aa4-a279-c1e685263bc7" providerId="ADAL" clId="{35111F46-1CD1-4004-9AE8-061F5090E4AD}" dt="2024-03-19T13:26:08.336" v="45" actId="1076"/>
          <ac:spMkLst>
            <pc:docMk/>
            <pc:sldMk cId="1818971709" sldId="258"/>
            <ac:spMk id="5" creationId="{3A53C7D6-B9A4-D7C2-7E7A-4950F5CEFD83}"/>
          </ac:spMkLst>
        </pc:spChg>
        <pc:spChg chg="add mod">
          <ac:chgData name="Zhang, Lu (NIH/NIMH) [C]" userId="318da2a3-2b0e-4aa4-a279-c1e685263bc7" providerId="ADAL" clId="{35111F46-1CD1-4004-9AE8-061F5090E4AD}" dt="2024-03-19T13:26:08.336" v="45" actId="1076"/>
          <ac:spMkLst>
            <pc:docMk/>
            <pc:sldMk cId="1818971709" sldId="258"/>
            <ac:spMk id="6" creationId="{B285FE1E-0646-B6DD-29B0-D6DEB855E524}"/>
          </ac:spMkLst>
        </pc:spChg>
        <pc:spChg chg="add mod">
          <ac:chgData name="Zhang, Lu (NIH/NIMH) [C]" userId="318da2a3-2b0e-4aa4-a279-c1e685263bc7" providerId="ADAL" clId="{35111F46-1CD1-4004-9AE8-061F5090E4AD}" dt="2024-03-19T13:26:08.336" v="45" actId="1076"/>
          <ac:spMkLst>
            <pc:docMk/>
            <pc:sldMk cId="1818971709" sldId="258"/>
            <ac:spMk id="7" creationId="{F279724F-B7C0-8E08-F3C3-88FCBE5E8380}"/>
          </ac:spMkLst>
        </pc:spChg>
      </pc:sldChg>
      <pc:sldChg chg="addSp delSp modSp add del mod">
        <pc:chgData name="Zhang, Lu (NIH/NIMH) [C]" userId="318da2a3-2b0e-4aa4-a279-c1e685263bc7" providerId="ADAL" clId="{35111F46-1CD1-4004-9AE8-061F5090E4AD}" dt="2024-03-19T13:41:40.137" v="402" actId="1037"/>
        <pc:sldMkLst>
          <pc:docMk/>
          <pc:sldMk cId="4184178428" sldId="259"/>
        </pc:sldMkLst>
        <pc:spChg chg="add del mod ord">
          <ac:chgData name="Zhang, Lu (NIH/NIMH) [C]" userId="318da2a3-2b0e-4aa4-a279-c1e685263bc7" providerId="ADAL" clId="{35111F46-1CD1-4004-9AE8-061F5090E4AD}" dt="2024-03-19T13:35:25.707" v="310" actId="207"/>
          <ac:spMkLst>
            <pc:docMk/>
            <pc:sldMk cId="4184178428" sldId="259"/>
            <ac:spMk id="3" creationId="{E6CF5B17-E088-AA95-B15A-2C084C77B2D2}"/>
          </ac:spMkLst>
        </pc:spChg>
        <pc:spChg chg="add del mod">
          <ac:chgData name="Zhang, Lu (NIH/NIMH) [C]" userId="318da2a3-2b0e-4aa4-a279-c1e685263bc7" providerId="ADAL" clId="{35111F46-1CD1-4004-9AE8-061F5090E4AD}" dt="2024-03-19T13:41:31.256" v="397" actId="478"/>
          <ac:spMkLst>
            <pc:docMk/>
            <pc:sldMk cId="4184178428" sldId="259"/>
            <ac:spMk id="6" creationId="{30D0D95D-A59C-B68A-90F5-BEAAFC5126EE}"/>
          </ac:spMkLst>
        </pc:spChg>
        <pc:spChg chg="add del mod">
          <ac:chgData name="Zhang, Lu (NIH/NIMH) [C]" userId="318da2a3-2b0e-4aa4-a279-c1e685263bc7" providerId="ADAL" clId="{35111F46-1CD1-4004-9AE8-061F5090E4AD}" dt="2024-03-19T13:29:09.645" v="57" actId="478"/>
          <ac:spMkLst>
            <pc:docMk/>
            <pc:sldMk cId="4184178428" sldId="259"/>
            <ac:spMk id="6" creationId="{EEC33924-FE06-64F9-81BD-8502E735BC91}"/>
          </ac:spMkLst>
        </pc:spChg>
        <pc:spChg chg="add mod">
          <ac:chgData name="Zhang, Lu (NIH/NIMH) [C]" userId="318da2a3-2b0e-4aa4-a279-c1e685263bc7" providerId="ADAL" clId="{35111F46-1CD1-4004-9AE8-061F5090E4AD}" dt="2024-03-19T13:41:28.184" v="396" actId="14100"/>
          <ac:spMkLst>
            <pc:docMk/>
            <pc:sldMk cId="4184178428" sldId="259"/>
            <ac:spMk id="9" creationId="{D0D68FA9-8CFD-09FE-4599-DFDB809A1A6C}"/>
          </ac:spMkLst>
        </pc:spChg>
        <pc:spChg chg="add del mod">
          <ac:chgData name="Zhang, Lu (NIH/NIMH) [C]" userId="318da2a3-2b0e-4aa4-a279-c1e685263bc7" providerId="ADAL" clId="{35111F46-1CD1-4004-9AE8-061F5090E4AD}" dt="2024-03-19T13:35:46.234" v="311" actId="478"/>
          <ac:spMkLst>
            <pc:docMk/>
            <pc:sldMk cId="4184178428" sldId="259"/>
            <ac:spMk id="9" creationId="{F3022F0D-69F4-06F4-0361-7A14A159CBE3}"/>
          </ac:spMkLst>
        </pc:spChg>
        <pc:spChg chg="add mod">
          <ac:chgData name="Zhang, Lu (NIH/NIMH) [C]" userId="318da2a3-2b0e-4aa4-a279-c1e685263bc7" providerId="ADAL" clId="{35111F46-1CD1-4004-9AE8-061F5090E4AD}" dt="2024-03-19T13:41:40.137" v="402" actId="1037"/>
          <ac:spMkLst>
            <pc:docMk/>
            <pc:sldMk cId="4184178428" sldId="259"/>
            <ac:spMk id="12" creationId="{A138397D-3D66-7DE5-E483-7DF30278FE9A}"/>
          </ac:spMkLst>
        </pc:spChg>
        <pc:spChg chg="mod ord">
          <ac:chgData name="Zhang, Lu (NIH/NIMH) [C]" userId="318da2a3-2b0e-4aa4-a279-c1e685263bc7" providerId="ADAL" clId="{35111F46-1CD1-4004-9AE8-061F5090E4AD}" dt="2024-03-19T13:35:25.707" v="310" actId="207"/>
          <ac:spMkLst>
            <pc:docMk/>
            <pc:sldMk cId="4184178428" sldId="259"/>
            <ac:spMk id="13" creationId="{D7FBC330-6113-EC4E-54E2-BA9546C2B8D5}"/>
          </ac:spMkLst>
        </pc:spChg>
        <pc:spChg chg="add del mod ord">
          <ac:chgData name="Zhang, Lu (NIH/NIMH) [C]" userId="318da2a3-2b0e-4aa4-a279-c1e685263bc7" providerId="ADAL" clId="{35111F46-1CD1-4004-9AE8-061F5090E4AD}" dt="2024-03-19T13:35:25.707" v="310" actId="207"/>
          <ac:spMkLst>
            <pc:docMk/>
            <pc:sldMk cId="4184178428" sldId="259"/>
            <ac:spMk id="14" creationId="{4BE4B86D-AAFF-8177-5B08-0617B4B6AA3B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16" creationId="{B972BAF5-AC3D-0DC1-E8BC-194D74CFEC10}"/>
          </ac:spMkLst>
        </pc:spChg>
        <pc:spChg chg="mod ord">
          <ac:chgData name="Zhang, Lu (NIH/NIMH) [C]" userId="318da2a3-2b0e-4aa4-a279-c1e685263bc7" providerId="ADAL" clId="{35111F46-1CD1-4004-9AE8-061F5090E4AD}" dt="2024-03-19T13:34:30.049" v="305" actId="207"/>
          <ac:spMkLst>
            <pc:docMk/>
            <pc:sldMk cId="4184178428" sldId="259"/>
            <ac:spMk id="17" creationId="{F809BB02-7807-F3A7-0B46-8014CB8958AE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20" creationId="{26F46FFF-B207-9300-2806-C6C39C85532F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21" creationId="{C30B8FCE-3605-FA92-C23F-261356C409FE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22" creationId="{B070EBBA-0965-34E5-168B-C3C0E77E7B97}"/>
          </ac:spMkLst>
        </pc:spChg>
        <pc:spChg chg="mod ord">
          <ac:chgData name="Zhang, Lu (NIH/NIMH) [C]" userId="318da2a3-2b0e-4aa4-a279-c1e685263bc7" providerId="ADAL" clId="{35111F46-1CD1-4004-9AE8-061F5090E4AD}" dt="2024-03-19T13:40:32.937" v="379" actId="113"/>
          <ac:spMkLst>
            <pc:docMk/>
            <pc:sldMk cId="4184178428" sldId="259"/>
            <ac:spMk id="24" creationId="{5FAE9EF5-7A5D-BCCB-ACC6-C023386D01F3}"/>
          </ac:spMkLst>
        </pc:spChg>
        <pc:spChg chg="mod ord">
          <ac:chgData name="Zhang, Lu (NIH/NIMH) [C]" userId="318da2a3-2b0e-4aa4-a279-c1e685263bc7" providerId="ADAL" clId="{35111F46-1CD1-4004-9AE8-061F5090E4AD}" dt="2024-03-19T13:34:30.049" v="305" actId="207"/>
          <ac:spMkLst>
            <pc:docMk/>
            <pc:sldMk cId="4184178428" sldId="259"/>
            <ac:spMk id="38" creationId="{1BA30415-85D1-0B2E-8145-C32CF5BFCE10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42" creationId="{298EB37F-CB39-4FC5-02E4-947878D9C0A0}"/>
          </ac:spMkLst>
        </pc:spChg>
        <pc:spChg chg="mod ord">
          <ac:chgData name="Zhang, Lu (NIH/NIMH) [C]" userId="318da2a3-2b0e-4aa4-a279-c1e685263bc7" providerId="ADAL" clId="{35111F46-1CD1-4004-9AE8-061F5090E4AD}" dt="2024-03-19T13:35:25.707" v="310" actId="207"/>
          <ac:spMkLst>
            <pc:docMk/>
            <pc:sldMk cId="4184178428" sldId="259"/>
            <ac:spMk id="46" creationId="{6AE2721D-AB1F-0D38-1662-AC6F6563B36A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47" creationId="{E48A159D-960E-F26D-E688-CA8230EFFD40}"/>
          </ac:spMkLst>
        </pc:spChg>
        <pc:spChg chg="mod">
          <ac:chgData name="Zhang, Lu (NIH/NIMH) [C]" userId="318da2a3-2b0e-4aa4-a279-c1e685263bc7" providerId="ADAL" clId="{35111F46-1CD1-4004-9AE8-061F5090E4AD}" dt="2024-03-19T13:36:08.202" v="315" actId="113"/>
          <ac:spMkLst>
            <pc:docMk/>
            <pc:sldMk cId="4184178428" sldId="259"/>
            <ac:spMk id="52" creationId="{58A8D969-C96E-7723-D2E3-D0217DD53DCA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53" creationId="{FD53EDC5-63A3-3D9A-75DE-190174508289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55" creationId="{5EB6B9E6-6FF7-6323-3690-570C08836C52}"/>
          </ac:spMkLst>
        </pc:spChg>
        <pc:spChg chg="mod ord">
          <ac:chgData name="Zhang, Lu (NIH/NIMH) [C]" userId="318da2a3-2b0e-4aa4-a279-c1e685263bc7" providerId="ADAL" clId="{35111F46-1CD1-4004-9AE8-061F5090E4AD}" dt="2024-03-19T13:35:04.814" v="308" actId="207"/>
          <ac:spMkLst>
            <pc:docMk/>
            <pc:sldMk cId="4184178428" sldId="259"/>
            <ac:spMk id="57" creationId="{D5BC2E7F-3A8F-1EB4-6D60-32D6BB39D934}"/>
          </ac:spMkLst>
        </pc:spChg>
      </pc:sldChg>
      <pc:sldChg chg="addSp delSp modSp new mod">
        <pc:chgData name="Zhang, Lu (NIH/NIMH) [C]" userId="318da2a3-2b0e-4aa4-a279-c1e685263bc7" providerId="ADAL" clId="{35111F46-1CD1-4004-9AE8-061F5090E4AD}" dt="2024-03-19T18:27:03.226" v="5141" actId="1076"/>
        <pc:sldMkLst>
          <pc:docMk/>
          <pc:sldMk cId="2706843423" sldId="260"/>
        </pc:sldMkLst>
        <pc:spChg chg="mod">
          <ac:chgData name="Zhang, Lu (NIH/NIMH) [C]" userId="318da2a3-2b0e-4aa4-a279-c1e685263bc7" providerId="ADAL" clId="{35111F46-1CD1-4004-9AE8-061F5090E4AD}" dt="2024-03-19T18:27:03.226" v="5141" actId="1076"/>
          <ac:spMkLst>
            <pc:docMk/>
            <pc:sldMk cId="2706843423" sldId="260"/>
            <ac:spMk id="2" creationId="{ACB36454-EDF5-6312-0C03-6D7F8547307C}"/>
          </ac:spMkLst>
        </pc:spChg>
        <pc:spChg chg="del">
          <ac:chgData name="Zhang, Lu (NIH/NIMH) [C]" userId="318da2a3-2b0e-4aa4-a279-c1e685263bc7" providerId="ADAL" clId="{35111F46-1CD1-4004-9AE8-061F5090E4AD}" dt="2024-03-19T13:42:52.984" v="415" actId="478"/>
          <ac:spMkLst>
            <pc:docMk/>
            <pc:sldMk cId="2706843423" sldId="260"/>
            <ac:spMk id="3" creationId="{45C04B0E-4A9C-6E0F-9FF1-F859F112B9DC}"/>
          </ac:spMkLst>
        </pc:spChg>
        <pc:spChg chg="add mod">
          <ac:chgData name="Zhang, Lu (NIH/NIMH) [C]" userId="318da2a3-2b0e-4aa4-a279-c1e685263bc7" providerId="ADAL" clId="{35111F46-1CD1-4004-9AE8-061F5090E4AD}" dt="2024-03-19T14:08:44.013" v="930" actId="1036"/>
          <ac:spMkLst>
            <pc:docMk/>
            <pc:sldMk cId="2706843423" sldId="260"/>
            <ac:spMk id="4" creationId="{D12696E2-CAB8-D194-831C-F31D6249E461}"/>
          </ac:spMkLst>
        </pc:spChg>
        <pc:spChg chg="add del mod">
          <ac:chgData name="Zhang, Lu (NIH/NIMH) [C]" userId="318da2a3-2b0e-4aa4-a279-c1e685263bc7" providerId="ADAL" clId="{35111F46-1CD1-4004-9AE8-061F5090E4AD}" dt="2024-03-19T13:45:14.631" v="455" actId="478"/>
          <ac:spMkLst>
            <pc:docMk/>
            <pc:sldMk cId="2706843423" sldId="260"/>
            <ac:spMk id="5" creationId="{B603D609-F5F1-E892-FFFA-A15906A7E2E2}"/>
          </ac:spMkLst>
        </pc:spChg>
        <pc:spChg chg="add mod">
          <ac:chgData name="Zhang, Lu (NIH/NIMH) [C]" userId="318da2a3-2b0e-4aa4-a279-c1e685263bc7" providerId="ADAL" clId="{35111F46-1CD1-4004-9AE8-061F5090E4AD}" dt="2024-03-19T14:08:44.013" v="930" actId="1036"/>
          <ac:spMkLst>
            <pc:docMk/>
            <pc:sldMk cId="2706843423" sldId="260"/>
            <ac:spMk id="6" creationId="{AE56EED0-A2D4-63F2-0268-794AA83AF2A2}"/>
          </ac:spMkLst>
        </pc:spChg>
        <pc:spChg chg="add mod">
          <ac:chgData name="Zhang, Lu (NIH/NIMH) [C]" userId="318da2a3-2b0e-4aa4-a279-c1e685263bc7" providerId="ADAL" clId="{35111F46-1CD1-4004-9AE8-061F5090E4AD}" dt="2024-03-19T14:14:45.706" v="1098" actId="14100"/>
          <ac:spMkLst>
            <pc:docMk/>
            <pc:sldMk cId="2706843423" sldId="260"/>
            <ac:spMk id="7" creationId="{2401152D-8077-8411-024C-C56A705D57BB}"/>
          </ac:spMkLst>
        </pc:spChg>
        <pc:spChg chg="add mod">
          <ac:chgData name="Zhang, Lu (NIH/NIMH) [C]" userId="318da2a3-2b0e-4aa4-a279-c1e685263bc7" providerId="ADAL" clId="{35111F46-1CD1-4004-9AE8-061F5090E4AD}" dt="2024-03-19T14:59:37.393" v="1627" actId="1076"/>
          <ac:spMkLst>
            <pc:docMk/>
            <pc:sldMk cId="2706843423" sldId="260"/>
            <ac:spMk id="9" creationId="{9BC1593C-6161-4408-D447-8BE412351D25}"/>
          </ac:spMkLst>
        </pc:spChg>
        <pc:spChg chg="add mod">
          <ac:chgData name="Zhang, Lu (NIH/NIMH) [C]" userId="318da2a3-2b0e-4aa4-a279-c1e685263bc7" providerId="ADAL" clId="{35111F46-1CD1-4004-9AE8-061F5090E4AD}" dt="2024-03-19T14:13:54.988" v="1021" actId="207"/>
          <ac:spMkLst>
            <pc:docMk/>
            <pc:sldMk cId="2706843423" sldId="260"/>
            <ac:spMk id="12" creationId="{F0F87842-9E23-88FE-25EF-3842ACF44AFE}"/>
          </ac:spMkLst>
        </pc:spChg>
        <pc:spChg chg="add del mod">
          <ac:chgData name="Zhang, Lu (NIH/NIMH) [C]" userId="318da2a3-2b0e-4aa4-a279-c1e685263bc7" providerId="ADAL" clId="{35111F46-1CD1-4004-9AE8-061F5090E4AD}" dt="2024-03-19T14:14:19.355" v="1022" actId="478"/>
          <ac:spMkLst>
            <pc:docMk/>
            <pc:sldMk cId="2706843423" sldId="260"/>
            <ac:spMk id="13" creationId="{65E0A149-14FE-C9BE-DFFD-A2880A21531D}"/>
          </ac:spMkLst>
        </pc:spChg>
        <pc:spChg chg="add del mod">
          <ac:chgData name="Zhang, Lu (NIH/NIMH) [C]" userId="318da2a3-2b0e-4aa4-a279-c1e685263bc7" providerId="ADAL" clId="{35111F46-1CD1-4004-9AE8-061F5090E4AD}" dt="2024-03-19T14:14:20.299" v="1023" actId="478"/>
          <ac:spMkLst>
            <pc:docMk/>
            <pc:sldMk cId="2706843423" sldId="260"/>
            <ac:spMk id="14" creationId="{A7E33B7D-C8A4-7D38-ABBE-A0B88E2DDF38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15" creationId="{5BCC827F-C022-1A4D-A562-B3AE19CA0E04}"/>
          </ac:spMkLst>
        </pc:spChg>
        <pc:spChg chg="add del mod">
          <ac:chgData name="Zhang, Lu (NIH/NIMH) [C]" userId="318da2a3-2b0e-4aa4-a279-c1e685263bc7" providerId="ADAL" clId="{35111F46-1CD1-4004-9AE8-061F5090E4AD}" dt="2024-03-19T14:15:20.539" v="1100" actId="478"/>
          <ac:spMkLst>
            <pc:docMk/>
            <pc:sldMk cId="2706843423" sldId="260"/>
            <ac:spMk id="17" creationId="{9D935162-F368-743E-7B41-A515ABA00A1E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22" creationId="{5C4161A8-777E-666C-5545-21C056B54470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23" creationId="{9F7B3B6A-5E67-391C-0C50-5663D65EC1A5}"/>
          </ac:spMkLst>
        </pc:spChg>
        <pc:spChg chg="add mod">
          <ac:chgData name="Zhang, Lu (NIH/NIMH) [C]" userId="318da2a3-2b0e-4aa4-a279-c1e685263bc7" providerId="ADAL" clId="{35111F46-1CD1-4004-9AE8-061F5090E4AD}" dt="2024-03-19T15:00:12.578" v="1637" actId="1076"/>
          <ac:spMkLst>
            <pc:docMk/>
            <pc:sldMk cId="2706843423" sldId="260"/>
            <ac:spMk id="24" creationId="{BD72298C-62B9-48CE-84BB-1C262FC791ED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26" creationId="{5E9AD522-B209-1483-D3C4-5D72CB59E2AD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27" creationId="{214A3AFE-39FE-6B8F-783F-6BBD065F3719}"/>
          </ac:spMkLst>
        </pc:spChg>
        <pc:spChg chg="add mod">
          <ac:chgData name="Zhang, Lu (NIH/NIMH) [C]" userId="318da2a3-2b0e-4aa4-a279-c1e685263bc7" providerId="ADAL" clId="{35111F46-1CD1-4004-9AE8-061F5090E4AD}" dt="2024-03-19T14:14:38.267" v="1097" actId="1038"/>
          <ac:spMkLst>
            <pc:docMk/>
            <pc:sldMk cId="2706843423" sldId="260"/>
            <ac:spMk id="28" creationId="{5DB4F368-37DF-E328-D7CA-077123E5C91A}"/>
          </ac:spMkLst>
        </pc:spChg>
        <pc:spChg chg="add del mod">
          <ac:chgData name="Zhang, Lu (NIH/NIMH) [C]" userId="318da2a3-2b0e-4aa4-a279-c1e685263bc7" providerId="ADAL" clId="{35111F46-1CD1-4004-9AE8-061F5090E4AD}" dt="2024-03-19T14:23:17.943" v="1378" actId="478"/>
          <ac:spMkLst>
            <pc:docMk/>
            <pc:sldMk cId="2706843423" sldId="260"/>
            <ac:spMk id="29" creationId="{3A41F820-5E64-412A-5F5E-F5E02109909A}"/>
          </ac:spMkLst>
        </pc:spChg>
        <pc:spChg chg="add mod">
          <ac:chgData name="Zhang, Lu (NIH/NIMH) [C]" userId="318da2a3-2b0e-4aa4-a279-c1e685263bc7" providerId="ADAL" clId="{35111F46-1CD1-4004-9AE8-061F5090E4AD}" dt="2024-03-19T14:27:08.829" v="1465" actId="1076"/>
          <ac:spMkLst>
            <pc:docMk/>
            <pc:sldMk cId="2706843423" sldId="260"/>
            <ac:spMk id="30" creationId="{2307051E-F871-CFAE-C5D5-42E360A82415}"/>
          </ac:spMkLst>
        </pc:spChg>
        <pc:spChg chg="add mod">
          <ac:chgData name="Zhang, Lu (NIH/NIMH) [C]" userId="318da2a3-2b0e-4aa4-a279-c1e685263bc7" providerId="ADAL" clId="{35111F46-1CD1-4004-9AE8-061F5090E4AD}" dt="2024-03-19T14:19:52.712" v="1284" actId="14100"/>
          <ac:spMkLst>
            <pc:docMk/>
            <pc:sldMk cId="2706843423" sldId="260"/>
            <ac:spMk id="31" creationId="{5F0B6337-920F-94B5-0CEB-DADBBDC6C373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24" creationId="{61106001-F165-0A8F-EF02-0B019F600C41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25" creationId="{DB65FA0B-EE9B-9E23-81CA-E2033CA81CE3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27" creationId="{02C873E9-0162-40F2-37F0-0664709CD75D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29" creationId="{D3319D7F-301C-0C2A-3519-B616C7CAE047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31" creationId="{E7C2FF49-4B15-AB48-05A4-0660A75506C0}"/>
          </ac:spMkLst>
        </pc:spChg>
        <pc:spChg chg="add mod">
          <ac:chgData name="Zhang, Lu (NIH/NIMH) [C]" userId="318da2a3-2b0e-4aa4-a279-c1e685263bc7" providerId="ADAL" clId="{35111F46-1CD1-4004-9AE8-061F5090E4AD}" dt="2024-03-19T14:18:17.385" v="1165" actId="1076"/>
          <ac:spMkLst>
            <pc:docMk/>
            <pc:sldMk cId="2706843423" sldId="260"/>
            <ac:spMk id="1033" creationId="{E0A09836-41BF-F848-04A1-008F49946919}"/>
          </ac:spMkLst>
        </pc:spChg>
        <pc:spChg chg="add mod">
          <ac:chgData name="Zhang, Lu (NIH/NIMH) [C]" userId="318da2a3-2b0e-4aa4-a279-c1e685263bc7" providerId="ADAL" clId="{35111F46-1CD1-4004-9AE8-061F5090E4AD}" dt="2024-03-19T14:19:13.050" v="1281" actId="1076"/>
          <ac:spMkLst>
            <pc:docMk/>
            <pc:sldMk cId="2706843423" sldId="260"/>
            <ac:spMk id="1035" creationId="{A5A9A727-6265-BFB6-7D52-D8F70023E678}"/>
          </ac:spMkLst>
        </pc:spChg>
        <pc:spChg chg="add mod">
          <ac:chgData name="Zhang, Lu (NIH/NIMH) [C]" userId="318da2a3-2b0e-4aa4-a279-c1e685263bc7" providerId="ADAL" clId="{35111F46-1CD1-4004-9AE8-061F5090E4AD}" dt="2024-03-19T14:20:32.224" v="1346" actId="1076"/>
          <ac:spMkLst>
            <pc:docMk/>
            <pc:sldMk cId="2706843423" sldId="260"/>
            <ac:spMk id="1036" creationId="{71FD20EA-45F8-707B-0E91-138BD03F12AA}"/>
          </ac:spMkLst>
        </pc:spChg>
        <pc:spChg chg="add mod">
          <ac:chgData name="Zhang, Lu (NIH/NIMH) [C]" userId="318da2a3-2b0e-4aa4-a279-c1e685263bc7" providerId="ADAL" clId="{35111F46-1CD1-4004-9AE8-061F5090E4AD}" dt="2024-03-19T15:00:26.113" v="1641" actId="1076"/>
          <ac:spMkLst>
            <pc:docMk/>
            <pc:sldMk cId="2706843423" sldId="260"/>
            <ac:spMk id="1037" creationId="{41735DC6-B6B6-7871-25F5-24E5A1B0786F}"/>
          </ac:spMkLst>
        </pc:spChg>
        <pc:spChg chg="add mod">
          <ac:chgData name="Zhang, Lu (NIH/NIMH) [C]" userId="318da2a3-2b0e-4aa4-a279-c1e685263bc7" providerId="ADAL" clId="{35111F46-1CD1-4004-9AE8-061F5090E4AD}" dt="2024-03-19T14:21:22.417" v="1350" actId="1076"/>
          <ac:spMkLst>
            <pc:docMk/>
            <pc:sldMk cId="2706843423" sldId="260"/>
            <ac:spMk id="1039" creationId="{95660E4B-B474-2FF6-0BA8-EEA85905056D}"/>
          </ac:spMkLst>
        </pc:spChg>
        <pc:spChg chg="add mod ord">
          <ac:chgData name="Zhang, Lu (NIH/NIMH) [C]" userId="318da2a3-2b0e-4aa4-a279-c1e685263bc7" providerId="ADAL" clId="{35111F46-1CD1-4004-9AE8-061F5090E4AD}" dt="2024-03-19T14:25:10.379" v="1395" actId="207"/>
          <ac:spMkLst>
            <pc:docMk/>
            <pc:sldMk cId="2706843423" sldId="260"/>
            <ac:spMk id="1040" creationId="{3AA154F1-78C7-9405-CAC9-F33C6C453B3B}"/>
          </ac:spMkLst>
        </pc:spChg>
        <pc:spChg chg="add mod">
          <ac:chgData name="Zhang, Lu (NIH/NIMH) [C]" userId="318da2a3-2b0e-4aa4-a279-c1e685263bc7" providerId="ADAL" clId="{35111F46-1CD1-4004-9AE8-061F5090E4AD}" dt="2024-03-19T14:23:48.984" v="1385" actId="20577"/>
          <ac:spMkLst>
            <pc:docMk/>
            <pc:sldMk cId="2706843423" sldId="260"/>
            <ac:spMk id="1041" creationId="{601E92B5-8F3B-E7BC-36E4-218E4E8560FC}"/>
          </ac:spMkLst>
        </pc:spChg>
        <pc:spChg chg="add del">
          <ac:chgData name="Zhang, Lu (NIH/NIMH) [C]" userId="318da2a3-2b0e-4aa4-a279-c1e685263bc7" providerId="ADAL" clId="{35111F46-1CD1-4004-9AE8-061F5090E4AD}" dt="2024-03-19T14:23:10.154" v="1376" actId="22"/>
          <ac:spMkLst>
            <pc:docMk/>
            <pc:sldMk cId="2706843423" sldId="260"/>
            <ac:spMk id="1043" creationId="{9C9B644D-5049-1280-5CDC-E3CFA04012E8}"/>
          </ac:spMkLst>
        </pc:spChg>
        <pc:spChg chg="add mod">
          <ac:chgData name="Zhang, Lu (NIH/NIMH) [C]" userId="318da2a3-2b0e-4aa4-a279-c1e685263bc7" providerId="ADAL" clId="{35111F46-1CD1-4004-9AE8-061F5090E4AD}" dt="2024-03-19T14:27:50.295" v="1467" actId="1076"/>
          <ac:spMkLst>
            <pc:docMk/>
            <pc:sldMk cId="2706843423" sldId="260"/>
            <ac:spMk id="1044" creationId="{E6A55969-6B03-CDA0-C835-9C2595A91B75}"/>
          </ac:spMkLst>
        </pc:spChg>
        <pc:grpChg chg="add mod">
          <ac:chgData name="Zhang, Lu (NIH/NIMH) [C]" userId="318da2a3-2b0e-4aa4-a279-c1e685263bc7" providerId="ADAL" clId="{35111F46-1CD1-4004-9AE8-061F5090E4AD}" dt="2024-03-19T15:00:20.920" v="1639" actId="1076"/>
          <ac:grpSpMkLst>
            <pc:docMk/>
            <pc:sldMk cId="2706843423" sldId="260"/>
            <ac:grpSpMk id="1045" creationId="{62F5578B-5738-45E5-FC4E-5219A7E9CAAB}"/>
          </ac:grpSpMkLst>
        </pc:grpChg>
        <pc:grpChg chg="add mod">
          <ac:chgData name="Zhang, Lu (NIH/NIMH) [C]" userId="318da2a3-2b0e-4aa4-a279-c1e685263bc7" providerId="ADAL" clId="{35111F46-1CD1-4004-9AE8-061F5090E4AD}" dt="2024-03-19T15:00:17.474" v="1638" actId="1076"/>
          <ac:grpSpMkLst>
            <pc:docMk/>
            <pc:sldMk cId="2706843423" sldId="260"/>
            <ac:grpSpMk id="1046" creationId="{4D76CD5B-0769-A41F-13C2-D0F301D24035}"/>
          </ac:grpSpMkLst>
        </pc:grpChg>
        <pc:grpChg chg="add mod">
          <ac:chgData name="Zhang, Lu (NIH/NIMH) [C]" userId="318da2a3-2b0e-4aa4-a279-c1e685263bc7" providerId="ADAL" clId="{35111F46-1CD1-4004-9AE8-061F5090E4AD}" dt="2024-03-19T15:00:34.792" v="1644" actId="1076"/>
          <ac:grpSpMkLst>
            <pc:docMk/>
            <pc:sldMk cId="2706843423" sldId="260"/>
            <ac:grpSpMk id="1049" creationId="{CFE45BCF-9433-1993-D98A-65944B144354}"/>
          </ac:grpSpMkLst>
        </pc:grpChg>
        <pc:picChg chg="add del mod">
          <ac:chgData name="Zhang, Lu (NIH/NIMH) [C]" userId="318da2a3-2b0e-4aa4-a279-c1e685263bc7" providerId="ADAL" clId="{35111F46-1CD1-4004-9AE8-061F5090E4AD}" dt="2024-03-19T13:49:50.660" v="502" actId="478"/>
          <ac:picMkLst>
            <pc:docMk/>
            <pc:sldMk cId="2706843423" sldId="260"/>
            <ac:picMk id="11" creationId="{253661DA-3C71-2B5F-68B0-977E57D91964}"/>
          </ac:picMkLst>
        </pc:picChg>
        <pc:picChg chg="add del mod">
          <ac:chgData name="Zhang, Lu (NIH/NIMH) [C]" userId="318da2a3-2b0e-4aa4-a279-c1e685263bc7" providerId="ADAL" clId="{35111F46-1CD1-4004-9AE8-061F5090E4AD}" dt="2024-03-19T14:01:30.272" v="750" actId="478"/>
          <ac:picMkLst>
            <pc:docMk/>
            <pc:sldMk cId="2706843423" sldId="260"/>
            <ac:picMk id="19" creationId="{282C0A9B-F950-21E1-50C0-911C0CBFE54B}"/>
          </ac:picMkLst>
        </pc:picChg>
        <pc:picChg chg="add del mod">
          <ac:chgData name="Zhang, Lu (NIH/NIMH) [C]" userId="318da2a3-2b0e-4aa4-a279-c1e685263bc7" providerId="ADAL" clId="{35111F46-1CD1-4004-9AE8-061F5090E4AD}" dt="2024-03-19T14:29:50.900" v="1474" actId="478"/>
          <ac:picMkLst>
            <pc:docMk/>
            <pc:sldMk cId="2706843423" sldId="260"/>
            <ac:picMk id="21" creationId="{20AC82B9-0BDF-741F-13AC-2488D0D39C66}"/>
          </ac:picMkLst>
        </pc:picChg>
        <pc:picChg chg="add del mod">
          <ac:chgData name="Zhang, Lu (NIH/NIMH) [C]" userId="318da2a3-2b0e-4aa4-a279-c1e685263bc7" providerId="ADAL" clId="{35111F46-1CD1-4004-9AE8-061F5090E4AD}" dt="2024-03-19T14:58:56.746" v="1617" actId="478"/>
          <ac:picMkLst>
            <pc:docMk/>
            <pc:sldMk cId="2706843423" sldId="260"/>
            <ac:picMk id="25" creationId="{79274147-ED40-917F-39BB-731CAB029755}"/>
          </ac:picMkLst>
        </pc:picChg>
        <pc:picChg chg="add mod">
          <ac:chgData name="Zhang, Lu (NIH/NIMH) [C]" userId="318da2a3-2b0e-4aa4-a279-c1e685263bc7" providerId="ADAL" clId="{35111F46-1CD1-4004-9AE8-061F5090E4AD}" dt="2024-03-19T15:00:20.920" v="1639" actId="1076"/>
          <ac:picMkLst>
            <pc:docMk/>
            <pc:sldMk cId="2706843423" sldId="260"/>
            <ac:picMk id="1026" creationId="{92F3E2CC-6362-E7F8-5603-4B2DE4856A4C}"/>
          </ac:picMkLst>
        </pc:picChg>
        <pc:picChg chg="add mod">
          <ac:chgData name="Zhang, Lu (NIH/NIMH) [C]" userId="318da2a3-2b0e-4aa4-a279-c1e685263bc7" providerId="ADAL" clId="{35111F46-1CD1-4004-9AE8-061F5090E4AD}" dt="2024-03-19T15:00:20.920" v="1639" actId="1076"/>
          <ac:picMkLst>
            <pc:docMk/>
            <pc:sldMk cId="2706843423" sldId="260"/>
            <ac:picMk id="1028" creationId="{1939E4DF-87B1-12BD-1E78-FD636F0307CB}"/>
          </ac:picMkLst>
        </pc:picChg>
        <pc:picChg chg="add mod">
          <ac:chgData name="Zhang, Lu (NIH/NIMH) [C]" userId="318da2a3-2b0e-4aa4-a279-c1e685263bc7" providerId="ADAL" clId="{35111F46-1CD1-4004-9AE8-061F5090E4AD}" dt="2024-03-19T14:14:38.267" v="1097" actId="1038"/>
          <ac:picMkLst>
            <pc:docMk/>
            <pc:sldMk cId="2706843423" sldId="260"/>
            <ac:picMk id="1030" creationId="{BBE1D8F0-7DD9-9643-91D3-99E7B2CD62D8}"/>
          </ac:picMkLst>
        </pc:picChg>
        <pc:picChg chg="add mod">
          <ac:chgData name="Zhang, Lu (NIH/NIMH) [C]" userId="318da2a3-2b0e-4aa4-a279-c1e685263bc7" providerId="ADAL" clId="{35111F46-1CD1-4004-9AE8-061F5090E4AD}" dt="2024-03-19T14:23:54.463" v="1386" actId="1076"/>
          <ac:picMkLst>
            <pc:docMk/>
            <pc:sldMk cId="2706843423" sldId="260"/>
            <ac:picMk id="1032" creationId="{E719AD04-516F-7AD9-456C-BE115D3165D6}"/>
          </ac:picMkLst>
        </pc:picChg>
        <pc:picChg chg="add del mod">
          <ac:chgData name="Zhang, Lu (NIH/NIMH) [C]" userId="318da2a3-2b0e-4aa4-a279-c1e685263bc7" providerId="ADAL" clId="{35111F46-1CD1-4004-9AE8-061F5090E4AD}" dt="2024-03-19T14:59:53.129" v="1633" actId="478"/>
          <ac:picMkLst>
            <pc:docMk/>
            <pc:sldMk cId="2706843423" sldId="260"/>
            <ac:picMk id="1038" creationId="{B947B3AC-AA8A-2BDA-A829-1A3168C9D535}"/>
          </ac:picMkLst>
        </pc:picChg>
        <pc:picChg chg="mod">
          <ac:chgData name="Zhang, Lu (NIH/NIMH) [C]" userId="318da2a3-2b0e-4aa4-a279-c1e685263bc7" providerId="ADAL" clId="{35111F46-1CD1-4004-9AE8-061F5090E4AD}" dt="2024-03-19T15:00:17.474" v="1638" actId="1076"/>
          <ac:picMkLst>
            <pc:docMk/>
            <pc:sldMk cId="2706843423" sldId="260"/>
            <ac:picMk id="1047" creationId="{596AAF78-4312-540E-4DD0-B7DCA0F207BC}"/>
          </ac:picMkLst>
        </pc:picChg>
        <pc:picChg chg="mod">
          <ac:chgData name="Zhang, Lu (NIH/NIMH) [C]" userId="318da2a3-2b0e-4aa4-a279-c1e685263bc7" providerId="ADAL" clId="{35111F46-1CD1-4004-9AE8-061F5090E4AD}" dt="2024-03-19T15:00:17.474" v="1638" actId="1076"/>
          <ac:picMkLst>
            <pc:docMk/>
            <pc:sldMk cId="2706843423" sldId="260"/>
            <ac:picMk id="1048" creationId="{700858B2-CDE8-DFCA-85C7-8F428868D223}"/>
          </ac:picMkLst>
        </pc:picChg>
        <pc:picChg chg="mod">
          <ac:chgData name="Zhang, Lu (NIH/NIMH) [C]" userId="318da2a3-2b0e-4aa4-a279-c1e685263bc7" providerId="ADAL" clId="{35111F46-1CD1-4004-9AE8-061F5090E4AD}" dt="2024-03-19T15:00:34.792" v="1644" actId="1076"/>
          <ac:picMkLst>
            <pc:docMk/>
            <pc:sldMk cId="2706843423" sldId="260"/>
            <ac:picMk id="1050" creationId="{51B15896-B073-3E3A-5F85-F387747D8243}"/>
          </ac:picMkLst>
        </pc:picChg>
        <pc:picChg chg="mod">
          <ac:chgData name="Zhang, Lu (NIH/NIMH) [C]" userId="318da2a3-2b0e-4aa4-a279-c1e685263bc7" providerId="ADAL" clId="{35111F46-1CD1-4004-9AE8-061F5090E4AD}" dt="2024-03-19T15:00:34.792" v="1644" actId="1076"/>
          <ac:picMkLst>
            <pc:docMk/>
            <pc:sldMk cId="2706843423" sldId="260"/>
            <ac:picMk id="1051" creationId="{F4DE1D2B-6ECB-D8B3-FC91-4F2BCE179422}"/>
          </ac:picMkLst>
        </pc:picChg>
        <pc:picChg chg="add del mod">
          <ac:chgData name="Zhang, Lu (NIH/NIMH) [C]" userId="318da2a3-2b0e-4aa4-a279-c1e685263bc7" providerId="ADAL" clId="{35111F46-1CD1-4004-9AE8-061F5090E4AD}" dt="2024-03-19T17:52:23.038" v="4355"/>
          <ac:picMkLst>
            <pc:docMk/>
            <pc:sldMk cId="2706843423" sldId="260"/>
            <ac:picMk id="1052" creationId="{015D98FA-2FD7-7B37-68A2-BDD5DFF3C6EA}"/>
          </ac:picMkLst>
        </pc:picChg>
        <pc:picChg chg="add mod">
          <ac:chgData name="Zhang, Lu (NIH/NIMH) [C]" userId="318da2a3-2b0e-4aa4-a279-c1e685263bc7" providerId="ADAL" clId="{35111F46-1CD1-4004-9AE8-061F5090E4AD}" dt="2024-03-19T17:52:41.913" v="4358" actId="167"/>
          <ac:picMkLst>
            <pc:docMk/>
            <pc:sldMk cId="2706843423" sldId="260"/>
            <ac:picMk id="1053" creationId="{8435502A-F29E-298D-8B6B-F25E0599A7B8}"/>
          </ac:picMkLst>
        </pc:picChg>
      </pc:sldChg>
      <pc:sldChg chg="addSp delSp modSp add del mod">
        <pc:chgData name="Zhang, Lu (NIH/NIMH) [C]" userId="318da2a3-2b0e-4aa4-a279-c1e685263bc7" providerId="ADAL" clId="{35111F46-1CD1-4004-9AE8-061F5090E4AD}" dt="2024-03-19T13:39:53.171" v="372" actId="2696"/>
        <pc:sldMkLst>
          <pc:docMk/>
          <pc:sldMk cId="3204924301" sldId="260"/>
        </pc:sldMkLst>
        <pc:spChg chg="add del">
          <ac:chgData name="Zhang, Lu (NIH/NIMH) [C]" userId="318da2a3-2b0e-4aa4-a279-c1e685263bc7" providerId="ADAL" clId="{35111F46-1CD1-4004-9AE8-061F5090E4AD}" dt="2024-03-19T13:39:35.208" v="356" actId="478"/>
          <ac:spMkLst>
            <pc:docMk/>
            <pc:sldMk cId="3204924301" sldId="260"/>
            <ac:spMk id="3" creationId="{E6CF5B17-E088-AA95-B15A-2C084C77B2D2}"/>
          </ac:spMkLst>
        </pc:spChg>
        <pc:spChg chg="add del">
          <ac:chgData name="Zhang, Lu (NIH/NIMH) [C]" userId="318da2a3-2b0e-4aa4-a279-c1e685263bc7" providerId="ADAL" clId="{35111F46-1CD1-4004-9AE8-061F5090E4AD}" dt="2024-03-19T13:39:37.672" v="367" actId="478"/>
          <ac:spMkLst>
            <pc:docMk/>
            <pc:sldMk cId="3204924301" sldId="260"/>
            <ac:spMk id="13" creationId="{D7FBC330-6113-EC4E-54E2-BA9546C2B8D5}"/>
          </ac:spMkLst>
        </pc:spChg>
        <pc:spChg chg="add del">
          <ac:chgData name="Zhang, Lu (NIH/NIMH) [C]" userId="318da2a3-2b0e-4aa4-a279-c1e685263bc7" providerId="ADAL" clId="{35111F46-1CD1-4004-9AE8-061F5090E4AD}" dt="2024-03-19T13:39:38.058" v="368" actId="478"/>
          <ac:spMkLst>
            <pc:docMk/>
            <pc:sldMk cId="3204924301" sldId="260"/>
            <ac:spMk id="14" creationId="{4BE4B86D-AAFF-8177-5B08-0617B4B6AA3B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16" creationId="{B972BAF5-AC3D-0DC1-E8BC-194D74CFEC10}"/>
          </ac:spMkLst>
        </pc:spChg>
        <pc:spChg chg="add del mod">
          <ac:chgData name="Zhang, Lu (NIH/NIMH) [C]" userId="318da2a3-2b0e-4aa4-a279-c1e685263bc7" providerId="ADAL" clId="{35111F46-1CD1-4004-9AE8-061F5090E4AD}" dt="2024-03-19T13:39:35.913" v="359" actId="6549"/>
          <ac:spMkLst>
            <pc:docMk/>
            <pc:sldMk cId="3204924301" sldId="260"/>
            <ac:spMk id="17" creationId="{F809BB02-7807-F3A7-0B46-8014CB8958AE}"/>
          </ac:spMkLst>
        </pc:spChg>
        <pc:spChg chg="add del mod">
          <ac:chgData name="Zhang, Lu (NIH/NIMH) [C]" userId="318da2a3-2b0e-4aa4-a279-c1e685263bc7" providerId="ADAL" clId="{35111F46-1CD1-4004-9AE8-061F5090E4AD}" dt="2024-03-19T13:39:37.193" v="365" actId="6549"/>
          <ac:spMkLst>
            <pc:docMk/>
            <pc:sldMk cId="3204924301" sldId="260"/>
            <ac:spMk id="20" creationId="{26F46FFF-B207-9300-2806-C6C39C85532F}"/>
          </ac:spMkLst>
        </pc:spChg>
        <pc:spChg chg="add del mod">
          <ac:chgData name="Zhang, Lu (NIH/NIMH) [C]" userId="318da2a3-2b0e-4aa4-a279-c1e685263bc7" providerId="ADAL" clId="{35111F46-1CD1-4004-9AE8-061F5090E4AD}" dt="2024-03-19T13:39:36.989" v="364" actId="6549"/>
          <ac:spMkLst>
            <pc:docMk/>
            <pc:sldMk cId="3204924301" sldId="260"/>
            <ac:spMk id="21" creationId="{C30B8FCE-3605-FA92-C23F-261356C409FE}"/>
          </ac:spMkLst>
        </pc:spChg>
        <pc:spChg chg="add del">
          <ac:chgData name="Zhang, Lu (NIH/NIMH) [C]" userId="318da2a3-2b0e-4aa4-a279-c1e685263bc7" providerId="ADAL" clId="{35111F46-1CD1-4004-9AE8-061F5090E4AD}" dt="2024-03-19T13:39:36.792" v="363" actId="478"/>
          <ac:spMkLst>
            <pc:docMk/>
            <pc:sldMk cId="3204924301" sldId="260"/>
            <ac:spMk id="22" creationId="{B070EBBA-0965-34E5-168B-C3C0E77E7B97}"/>
          </ac:spMkLst>
        </pc:spChg>
        <pc:spChg chg="add del">
          <ac:chgData name="Zhang, Lu (NIH/NIMH) [C]" userId="318da2a3-2b0e-4aa4-a279-c1e685263bc7" providerId="ADAL" clId="{35111F46-1CD1-4004-9AE8-061F5090E4AD}" dt="2024-03-19T13:39:36.120" v="360" actId="478"/>
          <ac:spMkLst>
            <pc:docMk/>
            <pc:sldMk cId="3204924301" sldId="260"/>
            <ac:spMk id="24" creationId="{5FAE9EF5-7A5D-BCCB-ACC6-C023386D01F3}"/>
          </ac:spMkLst>
        </pc:spChg>
        <pc:spChg chg="add del">
          <ac:chgData name="Zhang, Lu (NIH/NIMH) [C]" userId="318da2a3-2b0e-4aa4-a279-c1e685263bc7" providerId="ADAL" clId="{35111F46-1CD1-4004-9AE8-061F5090E4AD}" dt="2024-03-19T13:39:35.524" v="357" actId="478"/>
          <ac:spMkLst>
            <pc:docMk/>
            <pc:sldMk cId="3204924301" sldId="260"/>
            <ac:spMk id="38" creationId="{1BA30415-85D1-0B2E-8145-C32CF5BFCE10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42" creationId="{298EB37F-CB39-4FC5-02E4-947878D9C0A0}"/>
          </ac:spMkLst>
        </pc:spChg>
        <pc:spChg chg="add del">
          <ac:chgData name="Zhang, Lu (NIH/NIMH) [C]" userId="318da2a3-2b0e-4aa4-a279-c1e685263bc7" providerId="ADAL" clId="{35111F46-1CD1-4004-9AE8-061F5090E4AD}" dt="2024-03-19T13:39:38.377" v="369" actId="478"/>
          <ac:spMkLst>
            <pc:docMk/>
            <pc:sldMk cId="3204924301" sldId="260"/>
            <ac:spMk id="46" creationId="{6AE2721D-AB1F-0D38-1662-AC6F6563B36A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47" creationId="{E48A159D-960E-F26D-E688-CA8230EFFD40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53" creationId="{FD53EDC5-63A3-3D9A-75DE-190174508289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55" creationId="{5EB6B9E6-6FF7-6323-3690-570C08836C52}"/>
          </ac:spMkLst>
        </pc:spChg>
        <pc:spChg chg="add del">
          <ac:chgData name="Zhang, Lu (NIH/NIMH) [C]" userId="318da2a3-2b0e-4aa4-a279-c1e685263bc7" providerId="ADAL" clId="{35111F46-1CD1-4004-9AE8-061F5090E4AD}" dt="2024-03-19T13:39:37.433" v="366" actId="478"/>
          <ac:spMkLst>
            <pc:docMk/>
            <pc:sldMk cId="3204924301" sldId="260"/>
            <ac:spMk id="57" creationId="{D5BC2E7F-3A8F-1EB4-6D60-32D6BB39D934}"/>
          </ac:spMkLst>
        </pc:spChg>
        <pc:grpChg chg="del">
          <ac:chgData name="Zhang, Lu (NIH/NIMH) [C]" userId="318da2a3-2b0e-4aa4-a279-c1e685263bc7" providerId="ADAL" clId="{35111F46-1CD1-4004-9AE8-061F5090E4AD}" dt="2024-03-19T13:36:27.408" v="317" actId="478"/>
          <ac:grpSpMkLst>
            <pc:docMk/>
            <pc:sldMk cId="3204924301" sldId="260"/>
            <ac:grpSpMk id="43" creationId="{769B3988-D9BA-010F-4C6E-7F0E92F03710}"/>
          </ac:grpSpMkLst>
        </pc:grpChg>
        <pc:grpChg chg="del">
          <ac:chgData name="Zhang, Lu (NIH/NIMH) [C]" userId="318da2a3-2b0e-4aa4-a279-c1e685263bc7" providerId="ADAL" clId="{35111F46-1CD1-4004-9AE8-061F5090E4AD}" dt="2024-03-19T13:36:27.961" v="318" actId="478"/>
          <ac:grpSpMkLst>
            <pc:docMk/>
            <pc:sldMk cId="3204924301" sldId="260"/>
            <ac:grpSpMk id="44" creationId="{53785C42-C3DB-DC61-5D50-D41EBCEF27B8}"/>
          </ac:grpSpMkLst>
        </pc:grpChg>
        <pc:grpChg chg="del">
          <ac:chgData name="Zhang, Lu (NIH/NIMH) [C]" userId="318da2a3-2b0e-4aa4-a279-c1e685263bc7" providerId="ADAL" clId="{35111F46-1CD1-4004-9AE8-061F5090E4AD}" dt="2024-03-19T13:36:28.553" v="319" actId="478"/>
          <ac:grpSpMkLst>
            <pc:docMk/>
            <pc:sldMk cId="3204924301" sldId="260"/>
            <ac:grpSpMk id="45" creationId="{2F46A91B-4275-C8F1-BA66-706F78A6B32E}"/>
          </ac:grpSpMkLst>
        </pc:grpChg>
        <pc:grpChg chg="del">
          <ac:chgData name="Zhang, Lu (NIH/NIMH) [C]" userId="318da2a3-2b0e-4aa4-a279-c1e685263bc7" providerId="ADAL" clId="{35111F46-1CD1-4004-9AE8-061F5090E4AD}" dt="2024-03-19T13:36:29.130" v="320" actId="478"/>
          <ac:grpSpMkLst>
            <pc:docMk/>
            <pc:sldMk cId="3204924301" sldId="260"/>
            <ac:grpSpMk id="48" creationId="{AE1ED272-57FE-96C7-6FB8-0E90640F4FB7}"/>
          </ac:grpSpMkLst>
        </pc:grpChg>
        <pc:grpChg chg="del">
          <ac:chgData name="Zhang, Lu (NIH/NIMH) [C]" userId="318da2a3-2b0e-4aa4-a279-c1e685263bc7" providerId="ADAL" clId="{35111F46-1CD1-4004-9AE8-061F5090E4AD}" dt="2024-03-19T13:36:29.805" v="321" actId="478"/>
          <ac:grpSpMkLst>
            <pc:docMk/>
            <pc:sldMk cId="3204924301" sldId="260"/>
            <ac:grpSpMk id="50" creationId="{BB7234A3-96EE-35B8-B3A7-B6C55FD7C701}"/>
          </ac:grpSpMkLst>
        </pc:grpChg>
        <pc:grpChg chg="add del">
          <ac:chgData name="Zhang, Lu (NIH/NIMH) [C]" userId="318da2a3-2b0e-4aa4-a279-c1e685263bc7" providerId="ADAL" clId="{35111F46-1CD1-4004-9AE8-061F5090E4AD}" dt="2024-03-19T13:39:38.697" v="370" actId="478"/>
          <ac:grpSpMkLst>
            <pc:docMk/>
            <pc:sldMk cId="3204924301" sldId="260"/>
            <ac:grpSpMk id="51" creationId="{CD1BFEC6-DE96-BE7E-C08D-E9C6A78190A6}"/>
          </ac:grpSpMkLst>
        </pc:grpChg>
      </pc:sldChg>
      <pc:sldChg chg="addSp delSp modSp add del mod">
        <pc:chgData name="Zhang, Lu (NIH/NIMH) [C]" userId="318da2a3-2b0e-4aa4-a279-c1e685263bc7" providerId="ADAL" clId="{35111F46-1CD1-4004-9AE8-061F5090E4AD}" dt="2024-03-19T17:29:13.330" v="3842" actId="47"/>
        <pc:sldMkLst>
          <pc:docMk/>
          <pc:sldMk cId="2233122105" sldId="261"/>
        </pc:sldMkLst>
        <pc:spChg chg="add mod">
          <ac:chgData name="Zhang, Lu (NIH/NIMH) [C]" userId="318da2a3-2b0e-4aa4-a279-c1e685263bc7" providerId="ADAL" clId="{35111F46-1CD1-4004-9AE8-061F5090E4AD}" dt="2024-03-19T14:46:08.335" v="1498" actId="1076"/>
          <ac:spMkLst>
            <pc:docMk/>
            <pc:sldMk cId="2233122105" sldId="261"/>
            <ac:spMk id="14" creationId="{52676AA0-6C1A-8E60-DA3B-9B99C7719297}"/>
          </ac:spMkLst>
        </pc:spChg>
        <pc:spChg chg="add mod">
          <ac:chgData name="Zhang, Lu (NIH/NIMH) [C]" userId="318da2a3-2b0e-4aa4-a279-c1e685263bc7" providerId="ADAL" clId="{35111F46-1CD1-4004-9AE8-061F5090E4AD}" dt="2024-03-19T14:47:50.182" v="1514" actId="14100"/>
          <ac:spMkLst>
            <pc:docMk/>
            <pc:sldMk cId="2233122105" sldId="261"/>
            <ac:spMk id="16" creationId="{C6837904-2CEB-BCD2-344D-E06C54095CF0}"/>
          </ac:spMkLst>
        </pc:spChg>
        <pc:spChg chg="del">
          <ac:chgData name="Zhang, Lu (NIH/NIMH) [C]" userId="318da2a3-2b0e-4aa4-a279-c1e685263bc7" providerId="ADAL" clId="{35111F46-1CD1-4004-9AE8-061F5090E4AD}" dt="2024-03-19T14:46:04.484" v="1496" actId="21"/>
          <ac:spMkLst>
            <pc:docMk/>
            <pc:sldMk cId="2233122105" sldId="261"/>
            <ac:spMk id="30" creationId="{2307051E-F871-CFAE-C5D5-42E360A82415}"/>
          </ac:spMkLst>
        </pc:spChg>
        <pc:spChg chg="mod">
          <ac:chgData name="Zhang, Lu (NIH/NIMH) [C]" userId="318da2a3-2b0e-4aa4-a279-c1e685263bc7" providerId="ADAL" clId="{35111F46-1CD1-4004-9AE8-061F5090E4AD}" dt="2024-03-19T14:31:38.974" v="1485" actId="120"/>
          <ac:spMkLst>
            <pc:docMk/>
            <pc:sldMk cId="2233122105" sldId="261"/>
            <ac:spMk id="1041" creationId="{601E92B5-8F3B-E7BC-36E4-218E4E8560FC}"/>
          </ac:spMkLst>
        </pc:spChg>
        <pc:picChg chg="add mod">
          <ac:chgData name="Zhang, Lu (NIH/NIMH) [C]" userId="318da2a3-2b0e-4aa4-a279-c1e685263bc7" providerId="ADAL" clId="{35111F46-1CD1-4004-9AE8-061F5090E4AD}" dt="2024-03-19T14:31:14.956" v="1480" actId="1076"/>
          <ac:picMkLst>
            <pc:docMk/>
            <pc:sldMk cId="2233122105" sldId="261"/>
            <ac:picMk id="3" creationId="{C23B4FE3-02E7-1AAF-8150-E8DCC4A0CA19}"/>
          </ac:picMkLst>
        </pc:picChg>
        <pc:picChg chg="add mod">
          <ac:chgData name="Zhang, Lu (NIH/NIMH) [C]" userId="318da2a3-2b0e-4aa4-a279-c1e685263bc7" providerId="ADAL" clId="{35111F46-1CD1-4004-9AE8-061F5090E4AD}" dt="2024-03-19T14:31:32.594" v="1484" actId="167"/>
          <ac:picMkLst>
            <pc:docMk/>
            <pc:sldMk cId="2233122105" sldId="261"/>
            <ac:picMk id="5" creationId="{51B4295F-2AF2-0D66-B4F8-E5F20647DAA4}"/>
          </ac:picMkLst>
        </pc:picChg>
        <pc:picChg chg="add mod">
          <ac:chgData name="Zhang, Lu (NIH/NIMH) [C]" userId="318da2a3-2b0e-4aa4-a279-c1e685263bc7" providerId="ADAL" clId="{35111F46-1CD1-4004-9AE8-061F5090E4AD}" dt="2024-03-19T14:31:32.594" v="1484" actId="167"/>
          <ac:picMkLst>
            <pc:docMk/>
            <pc:sldMk cId="2233122105" sldId="261"/>
            <ac:picMk id="8" creationId="{15E30730-2464-94BF-7D81-01C87A753CB5}"/>
          </ac:picMkLst>
        </pc:picChg>
        <pc:picChg chg="add mod">
          <ac:chgData name="Zhang, Lu (NIH/NIMH) [C]" userId="318da2a3-2b0e-4aa4-a279-c1e685263bc7" providerId="ADAL" clId="{35111F46-1CD1-4004-9AE8-061F5090E4AD}" dt="2024-03-19T14:47:27.318" v="1508" actId="1076"/>
          <ac:picMkLst>
            <pc:docMk/>
            <pc:sldMk cId="2233122105" sldId="261"/>
            <ac:picMk id="10" creationId="{E9FDDD4C-62BD-656D-7E43-BA61E4CE05E8}"/>
          </ac:picMkLst>
        </pc:picChg>
        <pc:picChg chg="add mod">
          <ac:chgData name="Zhang, Lu (NIH/NIMH) [C]" userId="318da2a3-2b0e-4aa4-a279-c1e685263bc7" providerId="ADAL" clId="{35111F46-1CD1-4004-9AE8-061F5090E4AD}" dt="2024-03-19T14:47:32.823" v="1511" actId="1076"/>
          <ac:picMkLst>
            <pc:docMk/>
            <pc:sldMk cId="2233122105" sldId="261"/>
            <ac:picMk id="13" creationId="{7D5D5BBD-82C7-B37A-6A5F-D0C24E594810}"/>
          </ac:picMkLst>
        </pc:picChg>
        <pc:picChg chg="del">
          <ac:chgData name="Zhang, Lu (NIH/NIMH) [C]" userId="318da2a3-2b0e-4aa4-a279-c1e685263bc7" providerId="ADAL" clId="{35111F46-1CD1-4004-9AE8-061F5090E4AD}" dt="2024-03-19T14:29:55.268" v="1475" actId="478"/>
          <ac:picMkLst>
            <pc:docMk/>
            <pc:sldMk cId="2233122105" sldId="261"/>
            <ac:picMk id="21" creationId="{20AC82B9-0BDF-741F-13AC-2488D0D39C66}"/>
          </ac:picMkLst>
        </pc:picChg>
        <pc:picChg chg="del">
          <ac:chgData name="Zhang, Lu (NIH/NIMH) [C]" userId="318da2a3-2b0e-4aa4-a279-c1e685263bc7" providerId="ADAL" clId="{35111F46-1CD1-4004-9AE8-061F5090E4AD}" dt="2024-03-19T14:31:22.917" v="1481" actId="478"/>
          <ac:picMkLst>
            <pc:docMk/>
            <pc:sldMk cId="2233122105" sldId="261"/>
            <ac:picMk id="1032" creationId="{E719AD04-516F-7AD9-456C-BE115D3165D6}"/>
          </ac:picMkLst>
        </pc:picChg>
      </pc:sldChg>
      <pc:sldChg chg="addSp delSp modSp new del mod">
        <pc:chgData name="Zhang, Lu (NIH/NIMH) [C]" userId="318da2a3-2b0e-4aa4-a279-c1e685263bc7" providerId="ADAL" clId="{35111F46-1CD1-4004-9AE8-061F5090E4AD}" dt="2024-03-19T13:39:34.976" v="355" actId="680"/>
        <pc:sldMkLst>
          <pc:docMk/>
          <pc:sldMk cId="3976971008" sldId="261"/>
        </pc:sldMkLst>
        <pc:spChg chg="mod">
          <ac:chgData name="Zhang, Lu (NIH/NIMH) [C]" userId="318da2a3-2b0e-4aa4-a279-c1e685263bc7" providerId="ADAL" clId="{35111F46-1CD1-4004-9AE8-061F5090E4AD}" dt="2024-03-19T13:39:34.570" v="353" actId="20577"/>
          <ac:spMkLst>
            <pc:docMk/>
            <pc:sldMk cId="3976971008" sldId="261"/>
            <ac:spMk id="2" creationId="{2B04F535-BBB6-2CCC-7362-056674D3BF4D}"/>
          </ac:spMkLst>
        </pc:spChg>
        <pc:spChg chg="add del">
          <ac:chgData name="Zhang, Lu (NIH/NIMH) [C]" userId="318da2a3-2b0e-4aa4-a279-c1e685263bc7" providerId="ADAL" clId="{35111F46-1CD1-4004-9AE8-061F5090E4AD}" dt="2024-03-19T13:39:34.777" v="354" actId="478"/>
          <ac:spMkLst>
            <pc:docMk/>
            <pc:sldMk cId="3976971008" sldId="261"/>
            <ac:spMk id="3" creationId="{C668CE0E-200E-A3B9-0760-AF784A2F2B4C}"/>
          </ac:spMkLst>
        </pc:spChg>
      </pc:sldChg>
      <pc:sldChg chg="add del">
        <pc:chgData name="Zhang, Lu (NIH/NIMH) [C]" userId="318da2a3-2b0e-4aa4-a279-c1e685263bc7" providerId="ADAL" clId="{35111F46-1CD1-4004-9AE8-061F5090E4AD}" dt="2024-03-19T17:32:32.145" v="3883" actId="47"/>
        <pc:sldMkLst>
          <pc:docMk/>
          <pc:sldMk cId="3688463420" sldId="262"/>
        </pc:sldMkLst>
      </pc:sldChg>
      <pc:sldChg chg="addSp delSp modSp add del mod">
        <pc:chgData name="Zhang, Lu (NIH/NIMH) [C]" userId="318da2a3-2b0e-4aa4-a279-c1e685263bc7" providerId="ADAL" clId="{35111F46-1CD1-4004-9AE8-061F5090E4AD}" dt="2024-03-19T15:01:04.995" v="1648" actId="47"/>
        <pc:sldMkLst>
          <pc:docMk/>
          <pc:sldMk cId="2830116498" sldId="263"/>
        </pc:sldMkLst>
        <pc:spChg chg="mod">
          <ac:chgData name="Zhang, Lu (NIH/NIMH) [C]" userId="318da2a3-2b0e-4aa4-a279-c1e685263bc7" providerId="ADAL" clId="{35111F46-1CD1-4004-9AE8-061F5090E4AD}" dt="2024-03-19T14:58:05.442" v="1611" actId="1076"/>
          <ac:spMkLst>
            <pc:docMk/>
            <pc:sldMk cId="2830116498" sldId="263"/>
            <ac:spMk id="9" creationId="{9BC1593C-6161-4408-D447-8BE412351D25}"/>
          </ac:spMkLst>
        </pc:spChg>
        <pc:spChg chg="add mod">
          <ac:chgData name="Zhang, Lu (NIH/NIMH) [C]" userId="318da2a3-2b0e-4aa4-a279-c1e685263bc7" providerId="ADAL" clId="{35111F46-1CD1-4004-9AE8-061F5090E4AD}" dt="2024-03-19T14:56:08.658" v="1596" actId="1076"/>
          <ac:spMkLst>
            <pc:docMk/>
            <pc:sldMk cId="2830116498" sldId="263"/>
            <ac:spMk id="11" creationId="{FDBA57A6-7B57-E0DF-65DE-3056ECE669A5}"/>
          </ac:spMkLst>
        </pc:spChg>
        <pc:spChg chg="del">
          <ac:chgData name="Zhang, Lu (NIH/NIMH) [C]" userId="318da2a3-2b0e-4aa4-a279-c1e685263bc7" providerId="ADAL" clId="{35111F46-1CD1-4004-9AE8-061F5090E4AD}" dt="2024-03-19T14:54:34.541" v="1517" actId="478"/>
          <ac:spMkLst>
            <pc:docMk/>
            <pc:sldMk cId="2830116498" sldId="263"/>
            <ac:spMk id="14" creationId="{52676AA0-6C1A-8E60-DA3B-9B99C7719297}"/>
          </ac:spMkLst>
        </pc:spChg>
        <pc:spChg chg="del">
          <ac:chgData name="Zhang, Lu (NIH/NIMH) [C]" userId="318da2a3-2b0e-4aa4-a279-c1e685263bc7" providerId="ADAL" clId="{35111F46-1CD1-4004-9AE8-061F5090E4AD}" dt="2024-03-19T14:54:42.029" v="1519" actId="478"/>
          <ac:spMkLst>
            <pc:docMk/>
            <pc:sldMk cId="2830116498" sldId="263"/>
            <ac:spMk id="16" creationId="{C6837904-2CEB-BCD2-344D-E06C54095CF0}"/>
          </ac:spMkLst>
        </pc:spChg>
        <pc:spChg chg="mod">
          <ac:chgData name="Zhang, Lu (NIH/NIMH) [C]" userId="318da2a3-2b0e-4aa4-a279-c1e685263bc7" providerId="ADAL" clId="{35111F46-1CD1-4004-9AE8-061F5090E4AD}" dt="2024-03-19T14:56:55.098" v="1603" actId="1076"/>
          <ac:spMkLst>
            <pc:docMk/>
            <pc:sldMk cId="2830116498" sldId="263"/>
            <ac:spMk id="24" creationId="{BD72298C-62B9-48CE-84BB-1C262FC791ED}"/>
          </ac:spMkLst>
        </pc:spChg>
        <pc:picChg chg="del">
          <ac:chgData name="Zhang, Lu (NIH/NIMH) [C]" userId="318da2a3-2b0e-4aa4-a279-c1e685263bc7" providerId="ADAL" clId="{35111F46-1CD1-4004-9AE8-061F5090E4AD}" dt="2024-03-19T14:54:38.669" v="1518" actId="478"/>
          <ac:picMkLst>
            <pc:docMk/>
            <pc:sldMk cId="2830116498" sldId="263"/>
            <ac:picMk id="10" creationId="{E9FDDD4C-62BD-656D-7E43-BA61E4CE05E8}"/>
          </ac:picMkLst>
        </pc:picChg>
        <pc:picChg chg="del">
          <ac:chgData name="Zhang, Lu (NIH/NIMH) [C]" userId="318da2a3-2b0e-4aa4-a279-c1e685263bc7" providerId="ADAL" clId="{35111F46-1CD1-4004-9AE8-061F5090E4AD}" dt="2024-03-19T14:54:22.493" v="1516" actId="478"/>
          <ac:picMkLst>
            <pc:docMk/>
            <pc:sldMk cId="2830116498" sldId="263"/>
            <ac:picMk id="13" creationId="{7D5D5BBD-82C7-B37A-6A5F-D0C24E594810}"/>
          </ac:picMkLst>
        </pc:picChg>
        <pc:picChg chg="add mod">
          <ac:chgData name="Zhang, Lu (NIH/NIMH) [C]" userId="318da2a3-2b0e-4aa4-a279-c1e685263bc7" providerId="ADAL" clId="{35111F46-1CD1-4004-9AE8-061F5090E4AD}" dt="2024-03-19T14:56:14.730" v="1598" actId="1076"/>
          <ac:picMkLst>
            <pc:docMk/>
            <pc:sldMk cId="2830116498" sldId="263"/>
            <ac:picMk id="17" creationId="{EE1AF170-DF6B-608D-2733-DDED5437B9F5}"/>
          </ac:picMkLst>
        </pc:picChg>
        <pc:picChg chg="add mod">
          <ac:chgData name="Zhang, Lu (NIH/NIMH) [C]" userId="318da2a3-2b0e-4aa4-a279-c1e685263bc7" providerId="ADAL" clId="{35111F46-1CD1-4004-9AE8-061F5090E4AD}" dt="2024-03-19T14:56:14.730" v="1598" actId="1076"/>
          <ac:picMkLst>
            <pc:docMk/>
            <pc:sldMk cId="2830116498" sldId="263"/>
            <ac:picMk id="18" creationId="{2B451000-681A-D018-A58D-1ED367A151CD}"/>
          </ac:picMkLst>
        </pc:picChg>
        <pc:picChg chg="add mod">
          <ac:chgData name="Zhang, Lu (NIH/NIMH) [C]" userId="318da2a3-2b0e-4aa4-a279-c1e685263bc7" providerId="ADAL" clId="{35111F46-1CD1-4004-9AE8-061F5090E4AD}" dt="2024-03-19T14:57:09.316" v="1608" actId="1076"/>
          <ac:picMkLst>
            <pc:docMk/>
            <pc:sldMk cId="2830116498" sldId="263"/>
            <ac:picMk id="19" creationId="{771A307E-E2E2-FEC4-C468-66490982FA22}"/>
          </ac:picMkLst>
        </pc:picChg>
        <pc:picChg chg="add mod">
          <ac:chgData name="Zhang, Lu (NIH/NIMH) [C]" userId="318da2a3-2b0e-4aa4-a279-c1e685263bc7" providerId="ADAL" clId="{35111F46-1CD1-4004-9AE8-061F5090E4AD}" dt="2024-03-19T14:57:34.818" v="1610" actId="1076"/>
          <ac:picMkLst>
            <pc:docMk/>
            <pc:sldMk cId="2830116498" sldId="263"/>
            <ac:picMk id="20" creationId="{466C8999-16F3-684B-4202-FA06EB9F9926}"/>
          </ac:picMkLst>
        </pc:picChg>
        <pc:picChg chg="mod">
          <ac:chgData name="Zhang, Lu (NIH/NIMH) [C]" userId="318da2a3-2b0e-4aa4-a279-c1e685263bc7" providerId="ADAL" clId="{35111F46-1CD1-4004-9AE8-061F5090E4AD}" dt="2024-03-19T14:57:34.818" v="1610" actId="1076"/>
          <ac:picMkLst>
            <pc:docMk/>
            <pc:sldMk cId="2830116498" sldId="263"/>
            <ac:picMk id="25" creationId="{79274147-ED40-917F-39BB-731CAB029755}"/>
          </ac:picMkLst>
        </pc:picChg>
        <pc:picChg chg="mod">
          <ac:chgData name="Zhang, Lu (NIH/NIMH) [C]" userId="318da2a3-2b0e-4aa4-a279-c1e685263bc7" providerId="ADAL" clId="{35111F46-1CD1-4004-9AE8-061F5090E4AD}" dt="2024-03-19T14:56:39.757" v="1601" actId="1076"/>
          <ac:picMkLst>
            <pc:docMk/>
            <pc:sldMk cId="2830116498" sldId="263"/>
            <ac:picMk id="1026" creationId="{92F3E2CC-6362-E7F8-5603-4B2DE4856A4C}"/>
          </ac:picMkLst>
        </pc:picChg>
        <pc:picChg chg="mod">
          <ac:chgData name="Zhang, Lu (NIH/NIMH) [C]" userId="318da2a3-2b0e-4aa4-a279-c1e685263bc7" providerId="ADAL" clId="{35111F46-1CD1-4004-9AE8-061F5090E4AD}" dt="2024-03-19T14:56:43.309" v="1602" actId="1076"/>
          <ac:picMkLst>
            <pc:docMk/>
            <pc:sldMk cId="2830116498" sldId="263"/>
            <ac:picMk id="1028" creationId="{1939E4DF-87B1-12BD-1E78-FD636F0307CB}"/>
          </ac:picMkLst>
        </pc:picChg>
      </pc:sldChg>
      <pc:sldChg chg="add del">
        <pc:chgData name="Zhang, Lu (NIH/NIMH) [C]" userId="318da2a3-2b0e-4aa4-a279-c1e685263bc7" providerId="ADAL" clId="{35111F46-1CD1-4004-9AE8-061F5090E4AD}" dt="2024-03-19T17:17:47.092" v="3717" actId="47"/>
        <pc:sldMkLst>
          <pc:docMk/>
          <pc:sldMk cId="1460086102" sldId="264"/>
        </pc:sldMkLst>
      </pc:sldChg>
      <pc:sldChg chg="addSp delSp modSp add mod">
        <pc:chgData name="Zhang, Lu (NIH/NIMH) [C]" userId="318da2a3-2b0e-4aa4-a279-c1e685263bc7" providerId="ADAL" clId="{35111F46-1CD1-4004-9AE8-061F5090E4AD}" dt="2024-03-19T17:53:20.553" v="4368" actId="167"/>
        <pc:sldMkLst>
          <pc:docMk/>
          <pc:sldMk cId="1568539714" sldId="265"/>
        </pc:sldMkLst>
        <pc:spChg chg="add mod">
          <ac:chgData name="Zhang, Lu (NIH/NIMH) [C]" userId="318da2a3-2b0e-4aa4-a279-c1e685263bc7" providerId="ADAL" clId="{35111F46-1CD1-4004-9AE8-061F5090E4AD}" dt="2024-03-19T15:11:55.944" v="1811"/>
          <ac:spMkLst>
            <pc:docMk/>
            <pc:sldMk cId="1568539714" sldId="265"/>
            <ac:spMk id="3" creationId="{D5D22752-056D-9607-A15B-44ACD5420B61}"/>
          </ac:spMkLst>
        </pc:spChg>
        <pc:spChg chg="mod">
          <ac:chgData name="Zhang, Lu (NIH/NIMH) [C]" userId="318da2a3-2b0e-4aa4-a279-c1e685263bc7" providerId="ADAL" clId="{35111F46-1CD1-4004-9AE8-061F5090E4AD}" dt="2024-03-19T15:30:55.919" v="2134" actId="692"/>
          <ac:spMkLst>
            <pc:docMk/>
            <pc:sldMk cId="1568539714" sldId="265"/>
            <ac:spMk id="4" creationId="{D12696E2-CAB8-D194-831C-F31D6249E461}"/>
          </ac:spMkLst>
        </pc:spChg>
        <pc:spChg chg="add mod">
          <ac:chgData name="Zhang, Lu (NIH/NIMH) [C]" userId="318da2a3-2b0e-4aa4-a279-c1e685263bc7" providerId="ADAL" clId="{35111F46-1CD1-4004-9AE8-061F5090E4AD}" dt="2024-03-19T15:04:10.800" v="1694" actId="164"/>
          <ac:spMkLst>
            <pc:docMk/>
            <pc:sldMk cId="1568539714" sldId="265"/>
            <ac:spMk id="11" creationId="{6A6BC347-C2AB-A70B-D041-8BDFA032AFB7}"/>
          </ac:spMkLst>
        </pc:spChg>
        <pc:spChg chg="mod">
          <ac:chgData name="Zhang, Lu (NIH/NIMH) [C]" userId="318da2a3-2b0e-4aa4-a279-c1e685263bc7" providerId="ADAL" clId="{35111F46-1CD1-4004-9AE8-061F5090E4AD}" dt="2024-03-19T15:33:10.214" v="2156" actId="20577"/>
          <ac:spMkLst>
            <pc:docMk/>
            <pc:sldMk cId="1568539714" sldId="265"/>
            <ac:spMk id="12" creationId="{F0F87842-9E23-88FE-25EF-3842ACF44AFE}"/>
          </ac:spMkLst>
        </pc:spChg>
        <pc:spChg chg="add mod">
          <ac:chgData name="Zhang, Lu (NIH/NIMH) [C]" userId="318da2a3-2b0e-4aa4-a279-c1e685263bc7" providerId="ADAL" clId="{35111F46-1CD1-4004-9AE8-061F5090E4AD}" dt="2024-03-19T15:04:10.800" v="1694" actId="164"/>
          <ac:spMkLst>
            <pc:docMk/>
            <pc:sldMk cId="1568539714" sldId="265"/>
            <ac:spMk id="13" creationId="{D4CBCD57-CF68-4108-A95A-FBC020A7F7F1}"/>
          </ac:spMkLst>
        </pc:spChg>
        <pc:spChg chg="add mod">
          <ac:chgData name="Zhang, Lu (NIH/NIMH) [C]" userId="318da2a3-2b0e-4aa4-a279-c1e685263bc7" providerId="ADAL" clId="{35111F46-1CD1-4004-9AE8-061F5090E4AD}" dt="2024-03-19T15:04:10.800" v="1694" actId="164"/>
          <ac:spMkLst>
            <pc:docMk/>
            <pc:sldMk cId="1568539714" sldId="265"/>
            <ac:spMk id="14" creationId="{B0A78AD9-0787-F5C6-33F6-397B3580F3E4}"/>
          </ac:spMkLst>
        </pc:spChg>
        <pc:spChg chg="mod">
          <ac:chgData name="Zhang, Lu (NIH/NIMH) [C]" userId="318da2a3-2b0e-4aa4-a279-c1e685263bc7" providerId="ADAL" clId="{35111F46-1CD1-4004-9AE8-061F5090E4AD}" dt="2024-03-19T15:30:55.919" v="2134" actId="692"/>
          <ac:spMkLst>
            <pc:docMk/>
            <pc:sldMk cId="1568539714" sldId="265"/>
            <ac:spMk id="15" creationId="{5BCC827F-C022-1A4D-A562-B3AE19CA0E04}"/>
          </ac:spMkLst>
        </pc:spChg>
        <pc:spChg chg="add mod">
          <ac:chgData name="Zhang, Lu (NIH/NIMH) [C]" userId="318da2a3-2b0e-4aa4-a279-c1e685263bc7" providerId="ADAL" clId="{35111F46-1CD1-4004-9AE8-061F5090E4AD}" dt="2024-03-19T15:04:10.800" v="1694" actId="164"/>
          <ac:spMkLst>
            <pc:docMk/>
            <pc:sldMk cId="1568539714" sldId="265"/>
            <ac:spMk id="16" creationId="{4A1E3D5A-4C2E-D5F2-ECCE-CE4A6046D9B0}"/>
          </ac:spMkLst>
        </pc:spChg>
        <pc:spChg chg="add mod">
          <ac:chgData name="Zhang, Lu (NIH/NIMH) [C]" userId="318da2a3-2b0e-4aa4-a279-c1e685263bc7" providerId="ADAL" clId="{35111F46-1CD1-4004-9AE8-061F5090E4AD}" dt="2024-03-19T15:04:10.800" v="1694" actId="164"/>
          <ac:spMkLst>
            <pc:docMk/>
            <pc:sldMk cId="1568539714" sldId="265"/>
            <ac:spMk id="17" creationId="{7838153A-EC53-CF3F-9076-9AB0C7139A2A}"/>
          </ac:spMkLst>
        </pc:spChg>
        <pc:spChg chg="add mod">
          <ac:chgData name="Zhang, Lu (NIH/NIMH) [C]" userId="318da2a3-2b0e-4aa4-a279-c1e685263bc7" providerId="ADAL" clId="{35111F46-1CD1-4004-9AE8-061F5090E4AD}" dt="2024-03-19T15:07:33.988" v="1748" actId="164"/>
          <ac:spMkLst>
            <pc:docMk/>
            <pc:sldMk cId="1568539714" sldId="265"/>
            <ac:spMk id="19" creationId="{1362F2CB-684D-33B9-B69F-9FDD6836619C}"/>
          </ac:spMkLst>
        </pc:spChg>
        <pc:spChg chg="add del mod">
          <ac:chgData name="Zhang, Lu (NIH/NIMH) [C]" userId="318da2a3-2b0e-4aa4-a279-c1e685263bc7" providerId="ADAL" clId="{35111F46-1CD1-4004-9AE8-061F5090E4AD}" dt="2024-03-19T15:05:45.527" v="1727" actId="478"/>
          <ac:spMkLst>
            <pc:docMk/>
            <pc:sldMk cId="1568539714" sldId="265"/>
            <ac:spMk id="20" creationId="{F3E9144F-A0FC-BB30-048C-405F61241347}"/>
          </ac:spMkLst>
        </pc:spChg>
        <pc:spChg chg="add mod ord">
          <ac:chgData name="Zhang, Lu (NIH/NIMH) [C]" userId="318da2a3-2b0e-4aa4-a279-c1e685263bc7" providerId="ADAL" clId="{35111F46-1CD1-4004-9AE8-061F5090E4AD}" dt="2024-03-19T15:18:07.490" v="1923" actId="14100"/>
          <ac:spMkLst>
            <pc:docMk/>
            <pc:sldMk cId="1568539714" sldId="265"/>
            <ac:spMk id="21" creationId="{8EB0CCAF-5CAA-E4DB-0E35-55474F4876DD}"/>
          </ac:spMkLst>
        </pc:spChg>
        <pc:spChg chg="mod">
          <ac:chgData name="Zhang, Lu (NIH/NIMH) [C]" userId="318da2a3-2b0e-4aa4-a279-c1e685263bc7" providerId="ADAL" clId="{35111F46-1CD1-4004-9AE8-061F5090E4AD}" dt="2024-03-19T15:32:17.931" v="2150" actId="692"/>
          <ac:spMkLst>
            <pc:docMk/>
            <pc:sldMk cId="1568539714" sldId="265"/>
            <ac:spMk id="23" creationId="{9F7B3B6A-5E67-391C-0C50-5663D65EC1A5}"/>
          </ac:spMkLst>
        </pc:spChg>
        <pc:spChg chg="add del mod">
          <ac:chgData name="Zhang, Lu (NIH/NIMH) [C]" userId="318da2a3-2b0e-4aa4-a279-c1e685263bc7" providerId="ADAL" clId="{35111F46-1CD1-4004-9AE8-061F5090E4AD}" dt="2024-03-19T15:15:07.317" v="1847" actId="478"/>
          <ac:spMkLst>
            <pc:docMk/>
            <pc:sldMk cId="1568539714" sldId="265"/>
            <ac:spMk id="25" creationId="{4D701DE7-1B3A-5B3F-9B5D-F38AF2E1BD89}"/>
          </ac:spMkLst>
        </pc:spChg>
        <pc:spChg chg="mod">
          <ac:chgData name="Zhang, Lu (NIH/NIMH) [C]" userId="318da2a3-2b0e-4aa4-a279-c1e685263bc7" providerId="ADAL" clId="{35111F46-1CD1-4004-9AE8-061F5090E4AD}" dt="2024-03-19T15:33:07.990" v="2155" actId="20577"/>
          <ac:spMkLst>
            <pc:docMk/>
            <pc:sldMk cId="1568539714" sldId="265"/>
            <ac:spMk id="28" creationId="{5DB4F368-37DF-E328-D7CA-077123E5C91A}"/>
          </ac:spMkLst>
        </pc:spChg>
        <pc:spChg chg="add del mod">
          <ac:chgData name="Zhang, Lu (NIH/NIMH) [C]" userId="318da2a3-2b0e-4aa4-a279-c1e685263bc7" providerId="ADAL" clId="{35111F46-1CD1-4004-9AE8-061F5090E4AD}" dt="2024-03-19T15:07:43.127" v="1751" actId="478"/>
          <ac:spMkLst>
            <pc:docMk/>
            <pc:sldMk cId="1568539714" sldId="265"/>
            <ac:spMk id="29" creationId="{52FB624C-CD9B-DD5E-4010-BD337946EACA}"/>
          </ac:spMkLst>
        </pc:spChg>
        <pc:spChg chg="del">
          <ac:chgData name="Zhang, Lu (NIH/NIMH) [C]" userId="318da2a3-2b0e-4aa4-a279-c1e685263bc7" providerId="ADAL" clId="{35111F46-1CD1-4004-9AE8-061F5090E4AD}" dt="2024-03-19T15:01:12.633" v="1649" actId="478"/>
          <ac:spMkLst>
            <pc:docMk/>
            <pc:sldMk cId="1568539714" sldId="265"/>
            <ac:spMk id="30" creationId="{2307051E-F871-CFAE-C5D5-42E360A82415}"/>
          </ac:spMkLst>
        </pc:spChg>
        <pc:spChg chg="del">
          <ac:chgData name="Zhang, Lu (NIH/NIMH) [C]" userId="318da2a3-2b0e-4aa4-a279-c1e685263bc7" providerId="ADAL" clId="{35111F46-1CD1-4004-9AE8-061F5090E4AD}" dt="2024-03-19T15:01:13.945" v="1650" actId="478"/>
          <ac:spMkLst>
            <pc:docMk/>
            <pc:sldMk cId="1568539714" sldId="265"/>
            <ac:spMk id="1040" creationId="{3AA154F1-78C7-9405-CAC9-F33C6C453B3B}"/>
          </ac:spMkLst>
        </pc:spChg>
        <pc:spChg chg="mod">
          <ac:chgData name="Zhang, Lu (NIH/NIMH) [C]" userId="318da2a3-2b0e-4aa4-a279-c1e685263bc7" providerId="ADAL" clId="{35111F46-1CD1-4004-9AE8-061F5090E4AD}" dt="2024-03-19T15:07:20.422" v="1747" actId="1076"/>
          <ac:spMkLst>
            <pc:docMk/>
            <pc:sldMk cId="1568539714" sldId="265"/>
            <ac:spMk id="1052" creationId="{A48B0CAA-852B-D66B-425B-520E4C82185C}"/>
          </ac:spMkLst>
        </pc:spChg>
        <pc:spChg chg="mod">
          <ac:chgData name="Zhang, Lu (NIH/NIMH) [C]" userId="318da2a3-2b0e-4aa4-a279-c1e685263bc7" providerId="ADAL" clId="{35111F46-1CD1-4004-9AE8-061F5090E4AD}" dt="2024-03-19T15:07:20.422" v="1747" actId="1076"/>
          <ac:spMkLst>
            <pc:docMk/>
            <pc:sldMk cId="1568539714" sldId="265"/>
            <ac:spMk id="1053" creationId="{646A9D00-D972-4700-7AA1-D1A6C920BF08}"/>
          </ac:spMkLst>
        </pc:spChg>
        <pc:spChg chg="mod">
          <ac:chgData name="Zhang, Lu (NIH/NIMH) [C]" userId="318da2a3-2b0e-4aa4-a279-c1e685263bc7" providerId="ADAL" clId="{35111F46-1CD1-4004-9AE8-061F5090E4AD}" dt="2024-03-19T15:07:20.422" v="1747" actId="1076"/>
          <ac:spMkLst>
            <pc:docMk/>
            <pc:sldMk cId="1568539714" sldId="265"/>
            <ac:spMk id="1054" creationId="{C554F937-AE20-A7AB-F5D9-FA4BC08D4EDC}"/>
          </ac:spMkLst>
        </pc:spChg>
        <pc:spChg chg="mod">
          <ac:chgData name="Zhang, Lu (NIH/NIMH) [C]" userId="318da2a3-2b0e-4aa4-a279-c1e685263bc7" providerId="ADAL" clId="{35111F46-1CD1-4004-9AE8-061F5090E4AD}" dt="2024-03-19T15:07:20.422" v="1747" actId="1076"/>
          <ac:spMkLst>
            <pc:docMk/>
            <pc:sldMk cId="1568539714" sldId="265"/>
            <ac:spMk id="1055" creationId="{290C5FC3-DD7F-0C30-A6D0-38B1BCFB9A0E}"/>
          </ac:spMkLst>
        </pc:spChg>
        <pc:spChg chg="mod">
          <ac:chgData name="Zhang, Lu (NIH/NIMH) [C]" userId="318da2a3-2b0e-4aa4-a279-c1e685263bc7" providerId="ADAL" clId="{35111F46-1CD1-4004-9AE8-061F5090E4AD}" dt="2024-03-19T15:07:20.422" v="1747" actId="1076"/>
          <ac:spMkLst>
            <pc:docMk/>
            <pc:sldMk cId="1568539714" sldId="265"/>
            <ac:spMk id="1056" creationId="{4C101FFF-2E09-1073-3BBA-40E7F257F647}"/>
          </ac:spMkLst>
        </pc:spChg>
        <pc:spChg chg="add del mod">
          <ac:chgData name="Zhang, Lu (NIH/NIMH) [C]" userId="318da2a3-2b0e-4aa4-a279-c1e685263bc7" providerId="ADAL" clId="{35111F46-1CD1-4004-9AE8-061F5090E4AD}" dt="2024-03-19T15:07:43.127" v="1751" actId="478"/>
          <ac:spMkLst>
            <pc:docMk/>
            <pc:sldMk cId="1568539714" sldId="265"/>
            <ac:spMk id="1057" creationId="{1AADAF29-4E38-CB3E-8720-AEB32DE06A48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0" creationId="{0E6DEF97-F258-64B9-11DE-4498ECD926CA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3" creationId="{8F0B1143-904A-2225-008D-3B9936ED80C4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4" creationId="{D77BF46F-97C2-9B03-B463-6724F2080328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5" creationId="{6FEB5D9E-051E-7480-C3AC-1EE8FEC0ED56}"/>
          </ac:spMkLst>
        </pc:spChg>
        <pc:spChg chg="del mod">
          <ac:chgData name="Zhang, Lu (NIH/NIMH) [C]" userId="318da2a3-2b0e-4aa4-a279-c1e685263bc7" providerId="ADAL" clId="{35111F46-1CD1-4004-9AE8-061F5090E4AD}" dt="2024-03-19T15:07:51.127" v="1753" actId="478"/>
          <ac:spMkLst>
            <pc:docMk/>
            <pc:sldMk cId="1568539714" sldId="265"/>
            <ac:spMk id="1066" creationId="{9A7BAEE4-B6AF-5A27-5123-FF62E690B234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7" creationId="{C8103E50-152A-08EE-BE23-FE5A7B12E0E3}"/>
          </ac:spMkLst>
        </pc:spChg>
        <pc:spChg chg="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68" creationId="{60B6F2EE-339A-A464-B245-F53E70D61DA7}"/>
          </ac:spMkLst>
        </pc:spChg>
        <pc:spChg chg="add mod">
          <ac:chgData name="Zhang, Lu (NIH/NIMH) [C]" userId="318da2a3-2b0e-4aa4-a279-c1e685263bc7" providerId="ADAL" clId="{35111F46-1CD1-4004-9AE8-061F5090E4AD}" dt="2024-03-19T15:09:16.574" v="1784" actId="1076"/>
          <ac:spMkLst>
            <pc:docMk/>
            <pc:sldMk cId="1568539714" sldId="265"/>
            <ac:spMk id="1072" creationId="{D63DED71-E517-2F27-A5CF-2544058B3981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4" creationId="{C5EF857A-9FDA-2CCA-6DD7-417C91612CD5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5" creationId="{BDA5ED01-E686-3BCD-E74E-8A220A67B612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6" creationId="{6C9E4E08-9541-1A3E-7EB1-92C3E1B6FD25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7" creationId="{B2F8634A-8324-B90E-D4A2-401F9277966E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8" creationId="{24E0136F-F82F-6197-47C6-2CE6B6E3C599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79" creationId="{D7823BCA-72A9-5955-234D-D1ECCDC300C7}"/>
          </ac:spMkLst>
        </pc:spChg>
        <pc:spChg chg="add mod">
          <ac:chgData name="Zhang, Lu (NIH/NIMH) [C]" userId="318da2a3-2b0e-4aa4-a279-c1e685263bc7" providerId="ADAL" clId="{35111F46-1CD1-4004-9AE8-061F5090E4AD}" dt="2024-03-19T15:15:03.573" v="1846" actId="164"/>
          <ac:spMkLst>
            <pc:docMk/>
            <pc:sldMk cId="1568539714" sldId="265"/>
            <ac:spMk id="1080" creationId="{2502F325-26BB-8AF0-E46E-DB420780A8BF}"/>
          </ac:spMkLst>
        </pc:spChg>
        <pc:spChg chg="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1083" creationId="{3C40E0A6-BD84-C654-832A-1928F1E9F08A}"/>
          </ac:spMkLst>
        </pc:spChg>
        <pc:spChg chg="mod">
          <ac:chgData name="Zhang, Lu (NIH/NIMH) [C]" userId="318da2a3-2b0e-4aa4-a279-c1e685263bc7" providerId="ADAL" clId="{35111F46-1CD1-4004-9AE8-061F5090E4AD}" dt="2024-03-19T15:16:18.276" v="1884" actId="20577"/>
          <ac:spMkLst>
            <pc:docMk/>
            <pc:sldMk cId="1568539714" sldId="265"/>
            <ac:spMk id="1086" creationId="{8D321376-DE43-8F48-1AAB-CCF3C8A2D542}"/>
          </ac:spMkLst>
        </pc:spChg>
        <pc:spChg chg="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1087" creationId="{B53B0982-843D-DA2D-63CD-2C64CC35460D}"/>
          </ac:spMkLst>
        </pc:spChg>
        <pc:spChg chg="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48" creationId="{ECCB0C1D-C6F8-8787-3509-64974BA87849}"/>
          </ac:spMkLst>
        </pc:spChg>
        <pc:spChg chg="del mod">
          <ac:chgData name="Zhang, Lu (NIH/NIMH) [C]" userId="318da2a3-2b0e-4aa4-a279-c1e685263bc7" providerId="ADAL" clId="{35111F46-1CD1-4004-9AE8-061F5090E4AD}" dt="2024-03-19T15:15:21.157" v="1852" actId="478"/>
          <ac:spMkLst>
            <pc:docMk/>
            <pc:sldMk cId="1568539714" sldId="265"/>
            <ac:spMk id="2049" creationId="{40BB1BEE-F30D-9C88-1FC1-3D5F5DF44AC8}"/>
          </ac:spMkLst>
        </pc:spChg>
        <pc:spChg chg="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51" creationId="{4CDD0CF2-BE97-5D57-0F1A-F18A69AC2511}"/>
          </ac:spMkLst>
        </pc:spChg>
        <pc:spChg chg="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52" creationId="{8A85EA8D-21CE-7131-B025-BBCE2096C854}"/>
          </ac:spMkLst>
        </pc:spChg>
        <pc:spChg chg="add 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55" creationId="{3CDEA4E0-43E5-02BD-984D-B49EDF82E3E6}"/>
          </ac:spMkLst>
        </pc:spChg>
        <pc:spChg chg="add del mod">
          <ac:chgData name="Zhang, Lu (NIH/NIMH) [C]" userId="318da2a3-2b0e-4aa4-a279-c1e685263bc7" providerId="ADAL" clId="{35111F46-1CD1-4004-9AE8-061F5090E4AD}" dt="2024-03-19T15:21:13.555" v="1940" actId="478"/>
          <ac:spMkLst>
            <pc:docMk/>
            <pc:sldMk cId="1568539714" sldId="265"/>
            <ac:spMk id="2056" creationId="{ABE8C633-D938-DCE2-B4BF-05636D2CC6E8}"/>
          </ac:spMkLst>
        </pc:spChg>
        <pc:spChg chg="add del mod">
          <ac:chgData name="Zhang, Lu (NIH/NIMH) [C]" userId="318da2a3-2b0e-4aa4-a279-c1e685263bc7" providerId="ADAL" clId="{35111F46-1CD1-4004-9AE8-061F5090E4AD}" dt="2024-03-19T15:21:13.155" v="1939" actId="478"/>
          <ac:spMkLst>
            <pc:docMk/>
            <pc:sldMk cId="1568539714" sldId="265"/>
            <ac:spMk id="2057" creationId="{604659A1-1EC7-B553-386E-992B82609347}"/>
          </ac:spMkLst>
        </pc:spChg>
        <pc:spChg chg="add 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58" creationId="{728E902F-8C6C-A069-FA0E-42D231854D78}"/>
          </ac:spMkLst>
        </pc:spChg>
        <pc:spChg chg="add mod">
          <ac:chgData name="Zhang, Lu (NIH/NIMH) [C]" userId="318da2a3-2b0e-4aa4-a279-c1e685263bc7" providerId="ADAL" clId="{35111F46-1CD1-4004-9AE8-061F5090E4AD}" dt="2024-03-19T15:15:16.460" v="1851" actId="1076"/>
          <ac:spMkLst>
            <pc:docMk/>
            <pc:sldMk cId="1568539714" sldId="265"/>
            <ac:spMk id="2059" creationId="{DE04A303-0CED-65BA-C1AE-59D5AC37C645}"/>
          </ac:spMkLst>
        </pc:spChg>
        <pc:spChg chg="add mod">
          <ac:chgData name="Zhang, Lu (NIH/NIMH) [C]" userId="318da2a3-2b0e-4aa4-a279-c1e685263bc7" providerId="ADAL" clId="{35111F46-1CD1-4004-9AE8-061F5090E4AD}" dt="2024-03-19T15:21:12.451" v="1937" actId="1076"/>
          <ac:spMkLst>
            <pc:docMk/>
            <pc:sldMk cId="1568539714" sldId="265"/>
            <ac:spMk id="2060" creationId="{4D9E6D06-75C3-70B7-264D-023B73808D3F}"/>
          </ac:spMkLst>
        </pc:spChg>
        <pc:spChg chg="add del mod">
          <ac:chgData name="Zhang, Lu (NIH/NIMH) [C]" userId="318da2a3-2b0e-4aa4-a279-c1e685263bc7" providerId="ADAL" clId="{35111F46-1CD1-4004-9AE8-061F5090E4AD}" dt="2024-03-19T15:21:12.739" v="1938" actId="478"/>
          <ac:spMkLst>
            <pc:docMk/>
            <pc:sldMk cId="1568539714" sldId="265"/>
            <ac:spMk id="2061" creationId="{425AAC5F-5296-7F12-B09D-595E37AB4A06}"/>
          </ac:spMkLst>
        </pc:spChg>
        <pc:spChg chg="add mod ord">
          <ac:chgData name="Zhang, Lu (NIH/NIMH) [C]" userId="318da2a3-2b0e-4aa4-a279-c1e685263bc7" providerId="ADAL" clId="{35111F46-1CD1-4004-9AE8-061F5090E4AD}" dt="2024-03-19T15:26:20.836" v="2084" actId="166"/>
          <ac:spMkLst>
            <pc:docMk/>
            <pc:sldMk cId="1568539714" sldId="265"/>
            <ac:spMk id="2063" creationId="{FA74EA73-69B3-DBAC-7FED-C92403897104}"/>
          </ac:spMkLst>
        </pc:spChg>
        <pc:spChg chg="add mod">
          <ac:chgData name="Zhang, Lu (NIH/NIMH) [C]" userId="318da2a3-2b0e-4aa4-a279-c1e685263bc7" providerId="ADAL" clId="{35111F46-1CD1-4004-9AE8-061F5090E4AD}" dt="2024-03-19T15:26:08.815" v="2083" actId="1076"/>
          <ac:spMkLst>
            <pc:docMk/>
            <pc:sldMk cId="1568539714" sldId="265"/>
            <ac:spMk id="2065" creationId="{493FA1B0-17B6-D21E-8898-530FC62F3696}"/>
          </ac:spMkLst>
        </pc:spChg>
        <pc:spChg chg="add del mod">
          <ac:chgData name="Zhang, Lu (NIH/NIMH) [C]" userId="318da2a3-2b0e-4aa4-a279-c1e685263bc7" providerId="ADAL" clId="{35111F46-1CD1-4004-9AE8-061F5090E4AD}" dt="2024-03-19T17:37:34.675" v="3942" actId="478"/>
          <ac:spMkLst>
            <pc:docMk/>
            <pc:sldMk cId="1568539714" sldId="265"/>
            <ac:spMk id="2066" creationId="{CB52F606-4EDD-543A-F940-BE7A41109F74}"/>
          </ac:spMkLst>
        </pc:spChg>
        <pc:spChg chg="add del mod">
          <ac:chgData name="Zhang, Lu (NIH/NIMH) [C]" userId="318da2a3-2b0e-4aa4-a279-c1e685263bc7" providerId="ADAL" clId="{35111F46-1CD1-4004-9AE8-061F5090E4AD}" dt="2024-03-19T17:37:39.011" v="3945" actId="478"/>
          <ac:spMkLst>
            <pc:docMk/>
            <pc:sldMk cId="1568539714" sldId="265"/>
            <ac:spMk id="2067" creationId="{B1526B64-A78F-D69E-FA1F-187EA5826536}"/>
          </ac:spMkLst>
        </pc:spChg>
        <pc:spChg chg="add del mod">
          <ac:chgData name="Zhang, Lu (NIH/NIMH) [C]" userId="318da2a3-2b0e-4aa4-a279-c1e685263bc7" providerId="ADAL" clId="{35111F46-1CD1-4004-9AE8-061F5090E4AD}" dt="2024-03-19T17:37:37.347" v="3944" actId="478"/>
          <ac:spMkLst>
            <pc:docMk/>
            <pc:sldMk cId="1568539714" sldId="265"/>
            <ac:spMk id="2068" creationId="{3BCA0175-D19B-44B6-E17B-F8D4873057B9}"/>
          </ac:spMkLst>
        </pc:spChg>
        <pc:spChg chg="add del mod">
          <ac:chgData name="Zhang, Lu (NIH/NIMH) [C]" userId="318da2a3-2b0e-4aa4-a279-c1e685263bc7" providerId="ADAL" clId="{35111F46-1CD1-4004-9AE8-061F5090E4AD}" dt="2024-03-19T17:37:36.483" v="3943" actId="478"/>
          <ac:spMkLst>
            <pc:docMk/>
            <pc:sldMk cId="1568539714" sldId="265"/>
            <ac:spMk id="2069" creationId="{28D2706C-C24A-BA8B-615A-B7701F5F25FD}"/>
          </ac:spMkLst>
        </pc:spChg>
        <pc:grpChg chg="add mod">
          <ac:chgData name="Zhang, Lu (NIH/NIMH) [C]" userId="318da2a3-2b0e-4aa4-a279-c1e685263bc7" providerId="ADAL" clId="{35111F46-1CD1-4004-9AE8-061F5090E4AD}" dt="2024-03-19T15:07:33.988" v="1748" actId="164"/>
          <ac:grpSpMkLst>
            <pc:docMk/>
            <pc:sldMk cId="1568539714" sldId="265"/>
            <ac:grpSpMk id="5" creationId="{C4022480-ADF7-136C-6C5D-22FDC0543467}"/>
          </ac:grpSpMkLst>
        </pc:grpChg>
        <pc:grpChg chg="add mod">
          <ac:chgData name="Zhang, Lu (NIH/NIMH) [C]" userId="318da2a3-2b0e-4aa4-a279-c1e685263bc7" providerId="ADAL" clId="{35111F46-1CD1-4004-9AE8-061F5090E4AD}" dt="2024-03-19T15:07:33.988" v="1748" actId="164"/>
          <ac:grpSpMkLst>
            <pc:docMk/>
            <pc:sldMk cId="1568539714" sldId="265"/>
            <ac:grpSpMk id="18" creationId="{323A2829-C0F4-12CD-A1CB-97F63570860C}"/>
          </ac:grpSpMkLst>
        </pc:grpChg>
        <pc:grpChg chg="add del mod">
          <ac:chgData name="Zhang, Lu (NIH/NIMH) [C]" userId="318da2a3-2b0e-4aa4-a279-c1e685263bc7" providerId="ADAL" clId="{35111F46-1CD1-4004-9AE8-061F5090E4AD}" dt="2024-03-19T15:07:43.127" v="1751" actId="478"/>
          <ac:grpSpMkLst>
            <pc:docMk/>
            <pc:sldMk cId="1568539714" sldId="265"/>
            <ac:grpSpMk id="1034" creationId="{61F0A496-0292-C81F-9B55-CAA4855E5CEE}"/>
          </ac:grpSpMkLst>
        </pc:grpChg>
        <pc:grpChg chg="add del mod">
          <ac:chgData name="Zhang, Lu (NIH/NIMH) [C]" userId="318da2a3-2b0e-4aa4-a279-c1e685263bc7" providerId="ADAL" clId="{35111F46-1CD1-4004-9AE8-061F5090E4AD}" dt="2024-03-19T15:07:43.127" v="1751" actId="478"/>
          <ac:grpSpMkLst>
            <pc:docMk/>
            <pc:sldMk cId="1568539714" sldId="265"/>
            <ac:grpSpMk id="1043" creationId="{EF79231A-3AD5-336C-C3CE-4E94DBF46A6E}"/>
          </ac:grpSpMkLst>
        </pc:grpChg>
        <pc:grpChg chg="add mod">
          <ac:chgData name="Zhang, Lu (NIH/NIMH) [C]" userId="318da2a3-2b0e-4aa4-a279-c1e685263bc7" providerId="ADAL" clId="{35111F46-1CD1-4004-9AE8-061F5090E4AD}" dt="2024-03-19T15:15:03.573" v="1846" actId="164"/>
          <ac:grpSpMkLst>
            <pc:docMk/>
            <pc:sldMk cId="1568539714" sldId="265"/>
            <ac:grpSpMk id="1058" creationId="{32007AFA-11B1-1483-87F6-15C64DBFA586}"/>
          </ac:grpSpMkLst>
        </pc:grpChg>
        <pc:grpChg chg="add mod">
          <ac:chgData name="Zhang, Lu (NIH/NIMH) [C]" userId="318da2a3-2b0e-4aa4-a279-c1e685263bc7" providerId="ADAL" clId="{35111F46-1CD1-4004-9AE8-061F5090E4AD}" dt="2024-03-19T15:09:16.574" v="1784" actId="1076"/>
          <ac:grpSpMkLst>
            <pc:docMk/>
            <pc:sldMk cId="1568539714" sldId="265"/>
            <ac:grpSpMk id="1059" creationId="{F4DA3986-E3CF-403D-FA1F-276DEB3F1720}"/>
          </ac:grpSpMkLst>
        </pc:grpChg>
        <pc:grpChg chg="mod">
          <ac:chgData name="Zhang, Lu (NIH/NIMH) [C]" userId="318da2a3-2b0e-4aa4-a279-c1e685263bc7" providerId="ADAL" clId="{35111F46-1CD1-4004-9AE8-061F5090E4AD}" dt="2024-03-19T15:09:16.574" v="1784" actId="1076"/>
          <ac:grpSpMkLst>
            <pc:docMk/>
            <pc:sldMk cId="1568539714" sldId="265"/>
            <ac:grpSpMk id="1061" creationId="{1701F884-E410-CE28-A898-4828C71EC567}"/>
          </ac:grpSpMkLst>
        </pc:grpChg>
        <pc:grpChg chg="mod">
          <ac:chgData name="Zhang, Lu (NIH/NIMH) [C]" userId="318da2a3-2b0e-4aa4-a279-c1e685263bc7" providerId="ADAL" clId="{35111F46-1CD1-4004-9AE8-061F5090E4AD}" dt="2024-03-19T15:09:16.574" v="1784" actId="1076"/>
          <ac:grpSpMkLst>
            <pc:docMk/>
            <pc:sldMk cId="1568539714" sldId="265"/>
            <ac:grpSpMk id="1062" creationId="{ADCA0236-645F-E01D-72AB-3EE942006C4B}"/>
          </ac:grpSpMkLst>
        </pc:grpChg>
        <pc:grpChg chg="add del mod">
          <ac:chgData name="Zhang, Lu (NIH/NIMH) [C]" userId="318da2a3-2b0e-4aa4-a279-c1e685263bc7" providerId="ADAL" clId="{35111F46-1CD1-4004-9AE8-061F5090E4AD}" dt="2024-03-19T15:15:10.532" v="1849" actId="478"/>
          <ac:grpSpMkLst>
            <pc:docMk/>
            <pc:sldMk cId="1568539714" sldId="265"/>
            <ac:grpSpMk id="1073" creationId="{8D53F73B-0156-6666-AF54-497033227F5C}"/>
          </ac:grpSpMkLst>
        </pc:grpChg>
        <pc:grpChg chg="add mod">
          <ac:chgData name="Zhang, Lu (NIH/NIMH) [C]" userId="318da2a3-2b0e-4aa4-a279-c1e685263bc7" providerId="ADAL" clId="{35111F46-1CD1-4004-9AE8-061F5090E4AD}" dt="2024-03-19T15:16:45.287" v="1890" actId="167"/>
          <ac:grpSpMkLst>
            <pc:docMk/>
            <pc:sldMk cId="1568539714" sldId="265"/>
            <ac:grpSpMk id="1081" creationId="{B63E76EB-92C9-878B-8433-1406519642EF}"/>
          </ac:grpSpMkLst>
        </pc:grpChg>
        <pc:grpChg chg="add mod">
          <ac:chgData name="Zhang, Lu (NIH/NIMH) [C]" userId="318da2a3-2b0e-4aa4-a279-c1e685263bc7" providerId="ADAL" clId="{35111F46-1CD1-4004-9AE8-061F5090E4AD}" dt="2024-03-19T15:15:16.460" v="1851" actId="1076"/>
          <ac:grpSpMkLst>
            <pc:docMk/>
            <pc:sldMk cId="1568539714" sldId="265"/>
            <ac:grpSpMk id="1082" creationId="{1B5A74D2-0E52-7998-52A1-F2ED86922123}"/>
          </ac:grpSpMkLst>
        </pc:grpChg>
        <pc:grpChg chg="mod">
          <ac:chgData name="Zhang, Lu (NIH/NIMH) [C]" userId="318da2a3-2b0e-4aa4-a279-c1e685263bc7" providerId="ADAL" clId="{35111F46-1CD1-4004-9AE8-061F5090E4AD}" dt="2024-03-19T15:15:16.460" v="1851" actId="1076"/>
          <ac:grpSpMkLst>
            <pc:docMk/>
            <pc:sldMk cId="1568539714" sldId="265"/>
            <ac:grpSpMk id="1084" creationId="{19575BBD-245F-E1EE-DF5C-54DFF3DE534E}"/>
          </ac:grpSpMkLst>
        </pc:grpChg>
        <pc:grpChg chg="mod">
          <ac:chgData name="Zhang, Lu (NIH/NIMH) [C]" userId="318da2a3-2b0e-4aa4-a279-c1e685263bc7" providerId="ADAL" clId="{35111F46-1CD1-4004-9AE8-061F5090E4AD}" dt="2024-03-19T15:15:16.460" v="1851" actId="1076"/>
          <ac:grpSpMkLst>
            <pc:docMk/>
            <pc:sldMk cId="1568539714" sldId="265"/>
            <ac:grpSpMk id="1085" creationId="{E707523D-0BCB-BE3B-F83E-AEDAA54AD461}"/>
          </ac:grpSpMkLst>
        </pc:grpChg>
        <pc:picChg chg="mod">
          <ac:chgData name="Zhang, Lu (NIH/NIMH) [C]" userId="318da2a3-2b0e-4aa4-a279-c1e685263bc7" providerId="ADAL" clId="{35111F46-1CD1-4004-9AE8-061F5090E4AD}" dt="2024-03-19T15:07:08.664" v="1745" actId="1076"/>
          <ac:picMkLst>
            <pc:docMk/>
            <pc:sldMk cId="1568539714" sldId="265"/>
            <ac:picMk id="8" creationId="{73F6139A-015F-D0FC-D5AC-F6B361939C32}"/>
          </ac:picMkLst>
        </pc:picChg>
        <pc:picChg chg="mod">
          <ac:chgData name="Zhang, Lu (NIH/NIMH) [C]" userId="318da2a3-2b0e-4aa4-a279-c1e685263bc7" providerId="ADAL" clId="{35111F46-1CD1-4004-9AE8-061F5090E4AD}" dt="2024-03-19T15:07:08.664" v="1745" actId="1076"/>
          <ac:picMkLst>
            <pc:docMk/>
            <pc:sldMk cId="1568539714" sldId="265"/>
            <ac:picMk id="10" creationId="{9E2303BE-5FE0-1E42-87B1-9C166C519AD4}"/>
          </ac:picMkLst>
        </pc:picChg>
        <pc:picChg chg="mod">
          <ac:chgData name="Zhang, Lu (NIH/NIMH) [C]" userId="318da2a3-2b0e-4aa4-a279-c1e685263bc7" providerId="ADAL" clId="{35111F46-1CD1-4004-9AE8-061F5090E4AD}" dt="2024-03-19T15:07:20.422" v="1747" actId="1076"/>
          <ac:picMkLst>
            <pc:docMk/>
            <pc:sldMk cId="1568539714" sldId="265"/>
            <ac:picMk id="1038" creationId="{17C0052F-00F4-3C25-D6E7-160A9ED2667A}"/>
          </ac:picMkLst>
        </pc:picChg>
        <pc:picChg chg="mod">
          <ac:chgData name="Zhang, Lu (NIH/NIMH) [C]" userId="318da2a3-2b0e-4aa4-a279-c1e685263bc7" providerId="ADAL" clId="{35111F46-1CD1-4004-9AE8-061F5090E4AD}" dt="2024-03-19T15:07:20.422" v="1747" actId="1076"/>
          <ac:picMkLst>
            <pc:docMk/>
            <pc:sldMk cId="1568539714" sldId="265"/>
            <ac:picMk id="1042" creationId="{92CDD419-9158-C3AC-58BD-DBF6F0610750}"/>
          </ac:picMkLst>
        </pc:picChg>
        <pc:picChg chg="mod">
          <ac:chgData name="Zhang, Lu (NIH/NIMH) [C]" userId="318da2a3-2b0e-4aa4-a279-c1e685263bc7" providerId="ADAL" clId="{35111F46-1CD1-4004-9AE8-061F5090E4AD}" dt="2024-03-19T15:09:16.574" v="1784" actId="1076"/>
          <ac:picMkLst>
            <pc:docMk/>
            <pc:sldMk cId="1568539714" sldId="265"/>
            <ac:picMk id="1069" creationId="{5E4E7BA5-BADC-F550-EE70-2B4ACF0137BC}"/>
          </ac:picMkLst>
        </pc:picChg>
        <pc:picChg chg="mod">
          <ac:chgData name="Zhang, Lu (NIH/NIMH) [C]" userId="318da2a3-2b0e-4aa4-a279-c1e685263bc7" providerId="ADAL" clId="{35111F46-1CD1-4004-9AE8-061F5090E4AD}" dt="2024-03-19T15:09:16.574" v="1784" actId="1076"/>
          <ac:picMkLst>
            <pc:docMk/>
            <pc:sldMk cId="1568539714" sldId="265"/>
            <ac:picMk id="1070" creationId="{AE5672DC-1283-F8C3-5B3C-387488B4CC37}"/>
          </ac:picMkLst>
        </pc:picChg>
        <pc:picChg chg="add mod">
          <ac:chgData name="Zhang, Lu (NIH/NIMH) [C]" userId="318da2a3-2b0e-4aa4-a279-c1e685263bc7" providerId="ADAL" clId="{35111F46-1CD1-4004-9AE8-061F5090E4AD}" dt="2024-03-19T15:15:03.573" v="1846" actId="164"/>
          <ac:picMkLst>
            <pc:docMk/>
            <pc:sldMk cId="1568539714" sldId="265"/>
            <ac:picMk id="2050" creationId="{59B3E819-62CB-F505-C414-059582023FE8}"/>
          </ac:picMkLst>
        </pc:picChg>
        <pc:picChg chg="mod">
          <ac:chgData name="Zhang, Lu (NIH/NIMH) [C]" userId="318da2a3-2b0e-4aa4-a279-c1e685263bc7" providerId="ADAL" clId="{35111F46-1CD1-4004-9AE8-061F5090E4AD}" dt="2024-03-19T15:15:16.460" v="1851" actId="1076"/>
          <ac:picMkLst>
            <pc:docMk/>
            <pc:sldMk cId="1568539714" sldId="265"/>
            <ac:picMk id="2053" creationId="{C176CB26-2627-098E-BA56-FB767AAB1F3C}"/>
          </ac:picMkLst>
        </pc:picChg>
        <pc:picChg chg="mod">
          <ac:chgData name="Zhang, Lu (NIH/NIMH) [C]" userId="318da2a3-2b0e-4aa4-a279-c1e685263bc7" providerId="ADAL" clId="{35111F46-1CD1-4004-9AE8-061F5090E4AD}" dt="2024-03-19T15:15:16.460" v="1851" actId="1076"/>
          <ac:picMkLst>
            <pc:docMk/>
            <pc:sldMk cId="1568539714" sldId="265"/>
            <ac:picMk id="2054" creationId="{ED9FBDE9-34D4-C54E-87D0-09DBBBDC4D46}"/>
          </ac:picMkLst>
        </pc:picChg>
        <pc:picChg chg="add mod">
          <ac:chgData name="Zhang, Lu (NIH/NIMH) [C]" userId="318da2a3-2b0e-4aa4-a279-c1e685263bc7" providerId="ADAL" clId="{35111F46-1CD1-4004-9AE8-061F5090E4AD}" dt="2024-03-19T15:15:16.460" v="1851" actId="1076"/>
          <ac:picMkLst>
            <pc:docMk/>
            <pc:sldMk cId="1568539714" sldId="265"/>
            <ac:picMk id="2062" creationId="{C21B8FC7-A83A-3F33-ECAC-1CFD22EC6A4C}"/>
          </ac:picMkLst>
        </pc:picChg>
        <pc:picChg chg="add mod">
          <ac:chgData name="Zhang, Lu (NIH/NIMH) [C]" userId="318da2a3-2b0e-4aa4-a279-c1e685263bc7" providerId="ADAL" clId="{35111F46-1CD1-4004-9AE8-061F5090E4AD}" dt="2024-03-19T17:53:20.553" v="4368" actId="167"/>
          <ac:picMkLst>
            <pc:docMk/>
            <pc:sldMk cId="1568539714" sldId="265"/>
            <ac:picMk id="2070" creationId="{8C743F31-D091-8B22-D6D3-9C52E56528E2}"/>
          </ac:picMkLst>
        </pc:picChg>
      </pc:sldChg>
      <pc:sldChg chg="delSp add del mod">
        <pc:chgData name="Zhang, Lu (NIH/NIMH) [C]" userId="318da2a3-2b0e-4aa4-a279-c1e685263bc7" providerId="ADAL" clId="{35111F46-1CD1-4004-9AE8-061F5090E4AD}" dt="2024-03-19T17:33:39.553" v="3892" actId="47"/>
        <pc:sldMkLst>
          <pc:docMk/>
          <pc:sldMk cId="991222280" sldId="266"/>
        </pc:sldMkLst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55" creationId="{3CDEA4E0-43E5-02BD-984D-B49EDF82E3E6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56" creationId="{ABE8C633-D938-DCE2-B4BF-05636D2CC6E8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57" creationId="{604659A1-1EC7-B553-386E-992B82609347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58" creationId="{728E902F-8C6C-A069-FA0E-42D231854D78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59" creationId="{DE04A303-0CED-65BA-C1AE-59D5AC37C645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60" creationId="{4D9E6D06-75C3-70B7-264D-023B73808D3F}"/>
          </ac:spMkLst>
        </pc:spChg>
        <pc:spChg chg="del">
          <ac:chgData name="Zhang, Lu (NIH/NIMH) [C]" userId="318da2a3-2b0e-4aa4-a279-c1e685263bc7" providerId="ADAL" clId="{35111F46-1CD1-4004-9AE8-061F5090E4AD}" dt="2024-03-19T15:18:58.484" v="1927" actId="478"/>
          <ac:spMkLst>
            <pc:docMk/>
            <pc:sldMk cId="991222280" sldId="266"/>
            <ac:spMk id="2061" creationId="{425AAC5F-5296-7F12-B09D-595E37AB4A06}"/>
          </ac:spMkLst>
        </pc:spChg>
        <pc:spChg chg="del">
          <ac:chgData name="Zhang, Lu (NIH/NIMH) [C]" userId="318da2a3-2b0e-4aa4-a279-c1e685263bc7" providerId="ADAL" clId="{35111F46-1CD1-4004-9AE8-061F5090E4AD}" dt="2024-03-19T15:18:56.164" v="1926" actId="478"/>
          <ac:spMkLst>
            <pc:docMk/>
            <pc:sldMk cId="991222280" sldId="266"/>
            <ac:spMk id="2063" creationId="{FA74EA73-69B3-DBAC-7FED-C92403897104}"/>
          </ac:spMkLst>
        </pc:spChg>
        <pc:grpChg chg="del">
          <ac:chgData name="Zhang, Lu (NIH/NIMH) [C]" userId="318da2a3-2b0e-4aa4-a279-c1e685263bc7" providerId="ADAL" clId="{35111F46-1CD1-4004-9AE8-061F5090E4AD}" dt="2024-03-19T15:18:58.484" v="1927" actId="478"/>
          <ac:grpSpMkLst>
            <pc:docMk/>
            <pc:sldMk cId="991222280" sldId="266"/>
            <ac:grpSpMk id="1082" creationId="{1B5A74D2-0E52-7998-52A1-F2ED86922123}"/>
          </ac:grpSpMkLst>
        </pc:grpChg>
        <pc:picChg chg="del">
          <ac:chgData name="Zhang, Lu (NIH/NIMH) [C]" userId="318da2a3-2b0e-4aa4-a279-c1e685263bc7" providerId="ADAL" clId="{35111F46-1CD1-4004-9AE8-061F5090E4AD}" dt="2024-03-19T15:18:58.484" v="1927" actId="478"/>
          <ac:picMkLst>
            <pc:docMk/>
            <pc:sldMk cId="991222280" sldId="266"/>
            <ac:picMk id="2062" creationId="{C21B8FC7-A83A-3F33-ECAC-1CFD22EC6A4C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20T20:35:37.456" v="5803" actId="1076"/>
        <pc:sldMkLst>
          <pc:docMk/>
          <pc:sldMk cId="3974708307" sldId="267"/>
        </pc:sldMkLst>
        <pc:spChg chg="mod">
          <ac:chgData name="Zhang, Lu (NIH/NIMH) [C]" userId="318da2a3-2b0e-4aa4-a279-c1e685263bc7" providerId="ADAL" clId="{35111F46-1CD1-4004-9AE8-061F5090E4AD}" dt="2024-03-19T15:33:16.550" v="2158" actId="20577"/>
          <ac:spMkLst>
            <pc:docMk/>
            <pc:sldMk cId="3974708307" sldId="267"/>
            <ac:spMk id="12" creationId="{F0F87842-9E23-88FE-25EF-3842ACF44AFE}"/>
          </ac:spMkLst>
        </pc:spChg>
        <pc:spChg chg="add mod">
          <ac:chgData name="Zhang, Lu (NIH/NIMH) [C]" userId="318da2a3-2b0e-4aa4-a279-c1e685263bc7" providerId="ADAL" clId="{35111F46-1CD1-4004-9AE8-061F5090E4AD}" dt="2024-03-20T20:33:35.960" v="5743" actId="1076"/>
          <ac:spMkLst>
            <pc:docMk/>
            <pc:sldMk cId="3974708307" sldId="267"/>
            <ac:spMk id="20" creationId="{B72BA7AE-9CD4-BE8F-DBE7-E7C7895A0D4A}"/>
          </ac:spMkLst>
        </pc:spChg>
        <pc:spChg chg="add mod">
          <ac:chgData name="Zhang, Lu (NIH/NIMH) [C]" userId="318da2a3-2b0e-4aa4-a279-c1e685263bc7" providerId="ADAL" clId="{35111F46-1CD1-4004-9AE8-061F5090E4AD}" dt="2024-03-20T20:35:37.456" v="5803" actId="1076"/>
          <ac:spMkLst>
            <pc:docMk/>
            <pc:sldMk cId="3974708307" sldId="267"/>
            <ac:spMk id="25" creationId="{99F3760A-F9CA-B856-7100-1FD6B3E3AA64}"/>
          </ac:spMkLst>
        </pc:spChg>
        <pc:spChg chg="mod">
          <ac:chgData name="Zhang, Lu (NIH/NIMH) [C]" userId="318da2a3-2b0e-4aa4-a279-c1e685263bc7" providerId="ADAL" clId="{35111F46-1CD1-4004-9AE8-061F5090E4AD}" dt="2024-03-19T15:33:14.104" v="2157" actId="20577"/>
          <ac:spMkLst>
            <pc:docMk/>
            <pc:sldMk cId="3974708307" sldId="267"/>
            <ac:spMk id="28" creationId="{5DB4F368-37DF-E328-D7CA-077123E5C91A}"/>
          </ac:spMkLst>
        </pc:spChg>
        <pc:spChg chg="add mod">
          <ac:chgData name="Zhang, Lu (NIH/NIMH) [C]" userId="318da2a3-2b0e-4aa4-a279-c1e685263bc7" providerId="ADAL" clId="{35111F46-1CD1-4004-9AE8-061F5090E4AD}" dt="2024-03-19T17:42:07.449" v="3984" actId="1076"/>
          <ac:spMkLst>
            <pc:docMk/>
            <pc:sldMk cId="3974708307" sldId="267"/>
            <ac:spMk id="29" creationId="{910986A2-3075-300E-530F-8AD25F16DDF3}"/>
          </ac:spMkLst>
        </pc:spChg>
        <pc:spChg chg="add mod">
          <ac:chgData name="Zhang, Lu (NIH/NIMH) [C]" userId="318da2a3-2b0e-4aa4-a279-c1e685263bc7" providerId="ADAL" clId="{35111F46-1CD1-4004-9AE8-061F5090E4AD}" dt="2024-03-20T20:33:45.215" v="5747" actId="20577"/>
          <ac:spMkLst>
            <pc:docMk/>
            <pc:sldMk cId="3974708307" sldId="267"/>
            <ac:spMk id="2049" creationId="{3767E1A8-99B1-53DD-557C-B025E99EAB95}"/>
          </ac:spMkLst>
        </pc:spChg>
        <pc:spChg chg="del">
          <ac:chgData name="Zhang, Lu (NIH/NIMH) [C]" userId="318da2a3-2b0e-4aa4-a279-c1e685263bc7" providerId="ADAL" clId="{35111F46-1CD1-4004-9AE8-061F5090E4AD}" dt="2024-03-19T15:21:21.137" v="1943" actId="478"/>
          <ac:spMkLst>
            <pc:docMk/>
            <pc:sldMk cId="3974708307" sldId="267"/>
            <ac:spMk id="2056" creationId="{ABE8C633-D938-DCE2-B4BF-05636D2CC6E8}"/>
          </ac:spMkLst>
        </pc:spChg>
        <pc:spChg chg="del">
          <ac:chgData name="Zhang, Lu (NIH/NIMH) [C]" userId="318da2a3-2b0e-4aa4-a279-c1e685263bc7" providerId="ADAL" clId="{35111F46-1CD1-4004-9AE8-061F5090E4AD}" dt="2024-03-19T15:21:20.227" v="1942" actId="478"/>
          <ac:spMkLst>
            <pc:docMk/>
            <pc:sldMk cId="3974708307" sldId="267"/>
            <ac:spMk id="2057" creationId="{604659A1-1EC7-B553-386E-992B82609347}"/>
          </ac:spMkLst>
        </pc:spChg>
        <pc:spChg chg="mod">
          <ac:chgData name="Zhang, Lu (NIH/NIMH) [C]" userId="318da2a3-2b0e-4aa4-a279-c1e685263bc7" providerId="ADAL" clId="{35111F46-1CD1-4004-9AE8-061F5090E4AD}" dt="2024-03-20T20:34:44.867" v="5759" actId="207"/>
          <ac:spMkLst>
            <pc:docMk/>
            <pc:sldMk cId="3974708307" sldId="267"/>
            <ac:spMk id="2058" creationId="{728E902F-8C6C-A069-FA0E-42D231854D78}"/>
          </ac:spMkLst>
        </pc:spChg>
        <pc:spChg chg="mod">
          <ac:chgData name="Zhang, Lu (NIH/NIMH) [C]" userId="318da2a3-2b0e-4aa4-a279-c1e685263bc7" providerId="ADAL" clId="{35111F46-1CD1-4004-9AE8-061F5090E4AD}" dt="2024-03-19T15:21:40.338" v="2012" actId="20577"/>
          <ac:spMkLst>
            <pc:docMk/>
            <pc:sldMk cId="3974708307" sldId="267"/>
            <ac:spMk id="2059" creationId="{DE04A303-0CED-65BA-C1AE-59D5AC37C645}"/>
          </ac:spMkLst>
        </pc:spChg>
        <pc:spChg chg="mod">
          <ac:chgData name="Zhang, Lu (NIH/NIMH) [C]" userId="318da2a3-2b0e-4aa4-a279-c1e685263bc7" providerId="ADAL" clId="{35111F46-1CD1-4004-9AE8-061F5090E4AD}" dt="2024-03-20T20:34:58.213" v="5760" actId="207"/>
          <ac:spMkLst>
            <pc:docMk/>
            <pc:sldMk cId="3974708307" sldId="267"/>
            <ac:spMk id="2060" creationId="{4D9E6D06-75C3-70B7-264D-023B73808D3F}"/>
          </ac:spMkLst>
        </pc:spChg>
        <pc:spChg chg="del">
          <ac:chgData name="Zhang, Lu (NIH/NIMH) [C]" userId="318da2a3-2b0e-4aa4-a279-c1e685263bc7" providerId="ADAL" clId="{35111F46-1CD1-4004-9AE8-061F5090E4AD}" dt="2024-03-19T15:21:22.844" v="1944" actId="478"/>
          <ac:spMkLst>
            <pc:docMk/>
            <pc:sldMk cId="3974708307" sldId="267"/>
            <ac:spMk id="2061" creationId="{425AAC5F-5296-7F12-B09D-595E37AB4A06}"/>
          </ac:spMkLst>
        </pc:spChg>
        <pc:spChg chg="mod ord">
          <ac:chgData name="Zhang, Lu (NIH/NIMH) [C]" userId="318da2a3-2b0e-4aa4-a279-c1e685263bc7" providerId="ADAL" clId="{35111F46-1CD1-4004-9AE8-061F5090E4AD}" dt="2024-03-19T15:24:06.981" v="2021" actId="167"/>
          <ac:spMkLst>
            <pc:docMk/>
            <pc:sldMk cId="3974708307" sldId="267"/>
            <ac:spMk id="2063" creationId="{FA74EA73-69B3-DBAC-7FED-C92403897104}"/>
          </ac:spMkLst>
        </pc:spChg>
        <pc:spChg chg="add mod">
          <ac:chgData name="Zhang, Lu (NIH/NIMH) [C]" userId="318da2a3-2b0e-4aa4-a279-c1e685263bc7" providerId="ADAL" clId="{35111F46-1CD1-4004-9AE8-061F5090E4AD}" dt="2024-03-19T18:44:45.100" v="5549" actId="1076"/>
          <ac:spMkLst>
            <pc:docMk/>
            <pc:sldMk cId="3974708307" sldId="267"/>
            <ac:spMk id="2064" creationId="{233CD2E5-24F3-3756-3674-5498A1C8C7E9}"/>
          </ac:spMkLst>
        </pc:spChg>
        <pc:grpChg chg="mod">
          <ac:chgData name="Zhang, Lu (NIH/NIMH) [C]" userId="318da2a3-2b0e-4aa4-a279-c1e685263bc7" providerId="ADAL" clId="{35111F46-1CD1-4004-9AE8-061F5090E4AD}" dt="2024-03-19T15:24:10.675" v="2022" actId="167"/>
          <ac:grpSpMkLst>
            <pc:docMk/>
            <pc:sldMk cId="3974708307" sldId="267"/>
            <ac:grpSpMk id="1082" creationId="{1B5A74D2-0E52-7998-52A1-F2ED86922123}"/>
          </ac:grpSpMkLst>
        </pc:grpChg>
        <pc:picChg chg="add mod">
          <ac:chgData name="Zhang, Lu (NIH/NIMH) [C]" userId="318da2a3-2b0e-4aa4-a279-c1e685263bc7" providerId="ADAL" clId="{35111F46-1CD1-4004-9AE8-061F5090E4AD}" dt="2024-03-19T17:53:30.262" v="4370" actId="167"/>
          <ac:picMkLst>
            <pc:docMk/>
            <pc:sldMk cId="3974708307" sldId="267"/>
            <ac:picMk id="30" creationId="{41B6D2C5-67A5-E4A0-B271-8FC3EB519D24}"/>
          </ac:picMkLst>
        </pc:picChg>
      </pc:sldChg>
      <pc:sldChg chg="new del">
        <pc:chgData name="Zhang, Lu (NIH/NIMH) [C]" userId="318da2a3-2b0e-4aa4-a279-c1e685263bc7" providerId="ADAL" clId="{35111F46-1CD1-4004-9AE8-061F5090E4AD}" dt="2024-03-19T17:51:09.595" v="4349" actId="47"/>
        <pc:sldMkLst>
          <pc:docMk/>
          <pc:sldMk cId="3860826027" sldId="268"/>
        </pc:sldMkLst>
      </pc:sldChg>
      <pc:sldChg chg="addSp modSp add mod">
        <pc:chgData name="Zhang, Lu (NIH/NIMH) [C]" userId="318da2a3-2b0e-4aa4-a279-c1e685263bc7" providerId="ADAL" clId="{35111F46-1CD1-4004-9AE8-061F5090E4AD}" dt="2024-03-19T17:53:13.646" v="4366" actId="167"/>
        <pc:sldMkLst>
          <pc:docMk/>
          <pc:sldMk cId="422246795" sldId="269"/>
        </pc:sldMkLst>
        <pc:spChg chg="mod">
          <ac:chgData name="Zhang, Lu (NIH/NIMH) [C]" userId="318da2a3-2b0e-4aa4-a279-c1e685263bc7" providerId="ADAL" clId="{35111F46-1CD1-4004-9AE8-061F5090E4AD}" dt="2024-03-19T17:34:16.468" v="3905" actId="1076"/>
          <ac:spMkLst>
            <pc:docMk/>
            <pc:sldMk cId="422246795" sldId="269"/>
            <ac:spMk id="2" creationId="{ACB36454-EDF5-6312-0C03-6D7F8547307C}"/>
          </ac:spMkLst>
        </pc:spChg>
        <pc:spChg chg="mod">
          <ac:chgData name="Zhang, Lu (NIH/NIMH) [C]" userId="318da2a3-2b0e-4aa4-a279-c1e685263bc7" providerId="ADAL" clId="{35111F46-1CD1-4004-9AE8-061F5090E4AD}" dt="2024-03-19T15:28:55.117" v="2112" actId="692"/>
          <ac:spMkLst>
            <pc:docMk/>
            <pc:sldMk cId="422246795" sldId="269"/>
            <ac:spMk id="4" creationId="{D12696E2-CAB8-D194-831C-F31D6249E461}"/>
          </ac:spMkLst>
        </pc:spChg>
        <pc:spChg chg="mod">
          <ac:chgData name="Zhang, Lu (NIH/NIMH) [C]" userId="318da2a3-2b0e-4aa4-a279-c1e685263bc7" providerId="ADAL" clId="{35111F46-1CD1-4004-9AE8-061F5090E4AD}" dt="2024-03-19T15:31:12.927" v="2136" actId="2085"/>
          <ac:spMkLst>
            <pc:docMk/>
            <pc:sldMk cId="422246795" sldId="269"/>
            <ac:spMk id="6" creationId="{AE56EED0-A2D4-63F2-0268-794AA83AF2A2}"/>
          </ac:spMkLst>
        </pc:spChg>
        <pc:spChg chg="mod">
          <ac:chgData name="Zhang, Lu (NIH/NIMH) [C]" userId="318da2a3-2b0e-4aa4-a279-c1e685263bc7" providerId="ADAL" clId="{35111F46-1CD1-4004-9AE8-061F5090E4AD}" dt="2024-03-19T15:31:02.615" v="2135" actId="2085"/>
          <ac:spMkLst>
            <pc:docMk/>
            <pc:sldMk cId="422246795" sldId="269"/>
            <ac:spMk id="7" creationId="{2401152D-8077-8411-024C-C56A705D57BB}"/>
          </ac:spMkLst>
        </pc:spChg>
        <pc:spChg chg="mod">
          <ac:chgData name="Zhang, Lu (NIH/NIMH) [C]" userId="318da2a3-2b0e-4aa4-a279-c1e685263bc7" providerId="ADAL" clId="{35111F46-1CD1-4004-9AE8-061F5090E4AD}" dt="2024-03-19T17:36:19.526" v="3925"/>
          <ac:spMkLst>
            <pc:docMk/>
            <pc:sldMk cId="422246795" sldId="269"/>
            <ac:spMk id="9" creationId="{9BC1593C-6161-4408-D447-8BE412351D25}"/>
          </ac:spMkLst>
        </pc:spChg>
        <pc:spChg chg="mod">
          <ac:chgData name="Zhang, Lu (NIH/NIMH) [C]" userId="318da2a3-2b0e-4aa4-a279-c1e685263bc7" providerId="ADAL" clId="{35111F46-1CD1-4004-9AE8-061F5090E4AD}" dt="2024-03-19T15:33:01.525" v="2153" actId="20577"/>
          <ac:spMkLst>
            <pc:docMk/>
            <pc:sldMk cId="422246795" sldId="269"/>
            <ac:spMk id="12" creationId="{F0F87842-9E23-88FE-25EF-3842ACF44AFE}"/>
          </ac:spMkLst>
        </pc:spChg>
        <pc:spChg chg="mod">
          <ac:chgData name="Zhang, Lu (NIH/NIMH) [C]" userId="318da2a3-2b0e-4aa4-a279-c1e685263bc7" providerId="ADAL" clId="{35111F46-1CD1-4004-9AE8-061F5090E4AD}" dt="2024-03-19T15:28:55.117" v="2112" actId="692"/>
          <ac:spMkLst>
            <pc:docMk/>
            <pc:sldMk cId="422246795" sldId="269"/>
            <ac:spMk id="15" creationId="{5BCC827F-C022-1A4D-A562-B3AE19CA0E04}"/>
          </ac:spMkLst>
        </pc:spChg>
        <pc:spChg chg="mod">
          <ac:chgData name="Zhang, Lu (NIH/NIMH) [C]" userId="318da2a3-2b0e-4aa4-a279-c1e685263bc7" providerId="ADAL" clId="{35111F46-1CD1-4004-9AE8-061F5090E4AD}" dt="2024-03-19T17:36:50.693" v="3938" actId="14100"/>
          <ac:spMkLst>
            <pc:docMk/>
            <pc:sldMk cId="422246795" sldId="269"/>
            <ac:spMk id="21" creationId="{8EB0CCAF-5CAA-E4DB-0E35-55474F4876DD}"/>
          </ac:spMkLst>
        </pc:spChg>
        <pc:spChg chg="mod">
          <ac:chgData name="Zhang, Lu (NIH/NIMH) [C]" userId="318da2a3-2b0e-4aa4-a279-c1e685263bc7" providerId="ADAL" clId="{35111F46-1CD1-4004-9AE8-061F5090E4AD}" dt="2024-03-19T15:31:02.615" v="2135" actId="2085"/>
          <ac:spMkLst>
            <pc:docMk/>
            <pc:sldMk cId="422246795" sldId="269"/>
            <ac:spMk id="22" creationId="{5C4161A8-777E-666C-5545-21C056B54470}"/>
          </ac:spMkLst>
        </pc:spChg>
        <pc:spChg chg="mod">
          <ac:chgData name="Zhang, Lu (NIH/NIMH) [C]" userId="318da2a3-2b0e-4aa4-a279-c1e685263bc7" providerId="ADAL" clId="{35111F46-1CD1-4004-9AE8-061F5090E4AD}" dt="2024-03-19T15:31:41.726" v="2137" actId="692"/>
          <ac:spMkLst>
            <pc:docMk/>
            <pc:sldMk cId="422246795" sldId="269"/>
            <ac:spMk id="23" creationId="{9F7B3B6A-5E67-391C-0C50-5663D65EC1A5}"/>
          </ac:spMkLst>
        </pc:spChg>
        <pc:spChg chg="add mod">
          <ac:chgData name="Zhang, Lu (NIH/NIMH) [C]" userId="318da2a3-2b0e-4aa4-a279-c1e685263bc7" providerId="ADAL" clId="{35111F46-1CD1-4004-9AE8-061F5090E4AD}" dt="2024-03-19T17:36:07.756" v="3924" actId="692"/>
          <ac:spMkLst>
            <pc:docMk/>
            <pc:sldMk cId="422246795" sldId="269"/>
            <ac:spMk id="25" creationId="{E6BF51E0-972C-C6E0-B2C7-9AA0A2B832AA}"/>
          </ac:spMkLst>
        </pc:spChg>
        <pc:spChg chg="mod">
          <ac:chgData name="Zhang, Lu (NIH/NIMH) [C]" userId="318da2a3-2b0e-4aa4-a279-c1e685263bc7" providerId="ADAL" clId="{35111F46-1CD1-4004-9AE8-061F5090E4AD}" dt="2024-03-19T15:31:12.927" v="2136" actId="2085"/>
          <ac:spMkLst>
            <pc:docMk/>
            <pc:sldMk cId="422246795" sldId="269"/>
            <ac:spMk id="26" creationId="{5E9AD522-B209-1483-D3C4-5D72CB59E2AD}"/>
          </ac:spMkLst>
        </pc:spChg>
        <pc:spChg chg="mod">
          <ac:chgData name="Zhang, Lu (NIH/NIMH) [C]" userId="318da2a3-2b0e-4aa4-a279-c1e685263bc7" providerId="ADAL" clId="{35111F46-1CD1-4004-9AE8-061F5090E4AD}" dt="2024-03-19T15:33:03.286" v="2154" actId="20577"/>
          <ac:spMkLst>
            <pc:docMk/>
            <pc:sldMk cId="422246795" sldId="269"/>
            <ac:spMk id="28" creationId="{5DB4F368-37DF-E328-D7CA-077123E5C91A}"/>
          </ac:spMkLst>
        </pc:spChg>
        <pc:spChg chg="add mod">
          <ac:chgData name="Zhang, Lu (NIH/NIMH) [C]" userId="318da2a3-2b0e-4aa4-a279-c1e685263bc7" providerId="ADAL" clId="{35111F46-1CD1-4004-9AE8-061F5090E4AD}" dt="2024-03-19T17:36:42.780" v="3936" actId="207"/>
          <ac:spMkLst>
            <pc:docMk/>
            <pc:sldMk cId="422246795" sldId="269"/>
            <ac:spMk id="30" creationId="{1841010E-9C5F-8E21-8EAA-103AC9BFA4EC}"/>
          </ac:spMkLst>
        </pc:spChg>
        <pc:spChg chg="mod">
          <ac:chgData name="Zhang, Lu (NIH/NIMH) [C]" userId="318da2a3-2b0e-4aa4-a279-c1e685263bc7" providerId="ADAL" clId="{35111F46-1CD1-4004-9AE8-061F5090E4AD}" dt="2024-03-19T15:29:42.374" v="2124" actId="692"/>
          <ac:spMkLst>
            <pc:docMk/>
            <pc:sldMk cId="422246795" sldId="269"/>
            <ac:spMk id="1041" creationId="{601E92B5-8F3B-E7BC-36E4-218E4E8560FC}"/>
          </ac:spMkLst>
        </pc:spChg>
        <pc:grpChg chg="add mod">
          <ac:chgData name="Zhang, Lu (NIH/NIMH) [C]" userId="318da2a3-2b0e-4aa4-a279-c1e685263bc7" providerId="ADAL" clId="{35111F46-1CD1-4004-9AE8-061F5090E4AD}" dt="2024-03-19T17:34:29.781" v="3908" actId="164"/>
          <ac:grpSpMkLst>
            <pc:docMk/>
            <pc:sldMk cId="422246795" sldId="269"/>
            <ac:grpSpMk id="20" creationId="{F55827CD-B89C-9E49-D175-165843142F33}"/>
          </ac:grpSpMkLst>
        </pc:grpChg>
        <pc:grpChg chg="mod">
          <ac:chgData name="Zhang, Lu (NIH/NIMH) [C]" userId="318da2a3-2b0e-4aa4-a279-c1e685263bc7" providerId="ADAL" clId="{35111F46-1CD1-4004-9AE8-061F5090E4AD}" dt="2024-03-19T17:34:29.781" v="3908" actId="164"/>
          <ac:grpSpMkLst>
            <pc:docMk/>
            <pc:sldMk cId="422246795" sldId="269"/>
            <ac:grpSpMk id="1081" creationId="{B63E76EB-92C9-878B-8433-1406519642EF}"/>
          </ac:grpSpMkLst>
        </pc:grpChg>
        <pc:picChg chg="add mod">
          <ac:chgData name="Zhang, Lu (NIH/NIMH) [C]" userId="318da2a3-2b0e-4aa4-a279-c1e685263bc7" providerId="ADAL" clId="{35111F46-1CD1-4004-9AE8-061F5090E4AD}" dt="2024-03-19T17:53:13.646" v="4366" actId="167"/>
          <ac:picMkLst>
            <pc:docMk/>
            <pc:sldMk cId="422246795" sldId="269"/>
            <ac:picMk id="2048" creationId="{B73808E4-09EC-3AA4-6E81-650E0502DA5A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19T18:27:22.875" v="5143" actId="1076"/>
        <pc:sldMkLst>
          <pc:docMk/>
          <pc:sldMk cId="474950148" sldId="270"/>
        </pc:sldMkLst>
        <pc:spChg chg="mod">
          <ac:chgData name="Zhang, Lu (NIH/NIMH) [C]" userId="318da2a3-2b0e-4aa4-a279-c1e685263bc7" providerId="ADAL" clId="{35111F46-1CD1-4004-9AE8-061F5090E4AD}" dt="2024-03-19T18:27:22.875" v="5143" actId="1076"/>
          <ac:spMkLst>
            <pc:docMk/>
            <pc:sldMk cId="474950148" sldId="270"/>
            <ac:spMk id="2" creationId="{ACB36454-EDF5-6312-0C03-6D7F8547307C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4" creationId="{D12696E2-CAB8-D194-831C-F31D6249E461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6" creationId="{AE56EED0-A2D4-63F2-0268-794AA83AF2A2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7" creationId="{2401152D-8077-8411-024C-C56A705D57BB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9" creationId="{9BC1593C-6161-4408-D447-8BE412351D25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2" creationId="{F0F87842-9E23-88FE-25EF-3842ACF44AFE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5" creationId="{5BCC827F-C022-1A4D-A562-B3AE19CA0E04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8" creationId="{FD81F2ED-EDBB-6DEB-4FDC-0F32881B5F29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21" creationId="{55F8052E-DAA0-DA35-FCFB-FFB6A891AE94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22" creationId="{5C4161A8-777E-666C-5545-21C056B54470}"/>
          </ac:spMkLst>
        </pc:spChg>
        <pc:spChg chg="mod">
          <ac:chgData name="Zhang, Lu (NIH/NIMH) [C]" userId="318da2a3-2b0e-4aa4-a279-c1e685263bc7" providerId="ADAL" clId="{35111F46-1CD1-4004-9AE8-061F5090E4AD}" dt="2024-03-19T15:38:09.304" v="2227" actId="20577"/>
          <ac:spMkLst>
            <pc:docMk/>
            <pc:sldMk cId="474950148" sldId="270"/>
            <ac:spMk id="23" creationId="{9F7B3B6A-5E67-391C-0C50-5663D65EC1A5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24" creationId="{BD72298C-62B9-48CE-84BB-1C262FC791ED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25" creationId="{76D98007-27FA-7AC0-08D4-64A624352DC7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26" creationId="{5E9AD522-B209-1483-D3C4-5D72CB59E2AD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27" creationId="{214A3AFE-39FE-6B8F-783F-6BBD065F3719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28" creationId="{5DB4F368-37DF-E328-D7CA-077123E5C91A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29" creationId="{886DFE1D-AA0C-819B-6781-309448853921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30" creationId="{2307051E-F871-CFAE-C5D5-42E360A82415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31" creationId="{5F0B6337-920F-94B5-0CEB-DADBBDC6C373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24" creationId="{61106001-F165-0A8F-EF02-0B019F600C41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25" creationId="{DB65FA0B-EE9B-9E23-81CA-E2033CA81CE3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27" creationId="{02C873E9-0162-40F2-37F0-0664709CD75D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29" creationId="{D3319D7F-301C-0C2A-3519-B616C7CAE047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1" creationId="{E7C2FF49-4B15-AB48-05A4-0660A75506C0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3" creationId="{E0A09836-41BF-F848-04A1-008F49946919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34" creationId="{D696ABF2-5BB6-5D35-EE86-196D43C198AD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5" creationId="{A5A9A727-6265-BFB6-7D52-D8F70023E678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6" creationId="{71FD20EA-45F8-707B-0E91-138BD03F12AA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7" creationId="{41735DC6-B6B6-7871-25F5-24E5A1B0786F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38" creationId="{3F79D367-9D40-E954-F22C-4A73B39918D4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39" creationId="{95660E4B-B474-2FF6-0BA8-EEA85905056D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40" creationId="{3AA154F1-78C7-9405-CAC9-F33C6C453B3B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41" creationId="{601E92B5-8F3B-E7BC-36E4-218E4E8560FC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42" creationId="{E9CEEB16-D490-4238-520E-80833C87C21A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43" creationId="{9F361011-D305-6152-3E1B-BAAB165763BC}"/>
          </ac:spMkLst>
        </pc:spChg>
        <pc:spChg chg="mod">
          <ac:chgData name="Zhang, Lu (NIH/NIMH) [C]" userId="318da2a3-2b0e-4aa4-a279-c1e685263bc7" providerId="ADAL" clId="{35111F46-1CD1-4004-9AE8-061F5090E4AD}" dt="2024-03-19T15:35:15.784" v="2183" actId="164"/>
          <ac:spMkLst>
            <pc:docMk/>
            <pc:sldMk cId="474950148" sldId="270"/>
            <ac:spMk id="1044" creationId="{E6A55969-6B03-CDA0-C835-9C2595A91B75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2" creationId="{DE8DFD44-52C1-EFF0-8CB6-1AD14145D5C0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3" creationId="{FBC6BD70-E52D-F9C2-FF70-776D48080C71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4" creationId="{5D8A8D55-7DBC-DA5C-EC29-0EE21F6F995B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5" creationId="{2F575E8A-5704-4C39-1E79-6CEF0FE4406A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6" creationId="{83ACD23E-407D-A9BB-B4E2-201791D748D5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7" creationId="{BF000B26-01F3-A8AD-4F60-F28B06A59ADA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8" creationId="{C46FEAA1-8268-DA53-DDDB-6832457A7162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59" creationId="{0434E4DD-E883-A542-270F-5C47B0817ECD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0" creationId="{3E416FD8-B789-3180-0357-50364116D741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1" creationId="{C73E8F28-E0A6-504C-A5F8-AEAE9C865A24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2" creationId="{5A58D5B9-FE34-7BDE-AA58-C5347426DE64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3" creationId="{506C3DE2-473A-5ACA-B64E-B538B38CF9D1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4" creationId="{B6F9D85A-C9A3-55DE-2323-D53DD97FD85F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5" creationId="{7A08A38D-DFC2-A18D-1FC7-905087B860E9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6" creationId="{F2EF5583-852F-A5F1-E4FF-058B01033496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7" creationId="{931C6C08-284C-BF3A-7BBF-199BA3769B43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8" creationId="{40B78EC0-0501-523C-EE87-4BC5EE6A6A55}"/>
          </ac:spMkLst>
        </pc:spChg>
        <pc:spChg chg="add del mod">
          <ac:chgData name="Zhang, Lu (NIH/NIMH) [C]" userId="318da2a3-2b0e-4aa4-a279-c1e685263bc7" providerId="ADAL" clId="{35111F46-1CD1-4004-9AE8-061F5090E4AD}" dt="2024-03-19T15:35:07.742" v="2182"/>
          <ac:spMkLst>
            <pc:docMk/>
            <pc:sldMk cId="474950148" sldId="270"/>
            <ac:spMk id="1069" creationId="{D64CF280-8344-8009-9B08-12BF78901F68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79" creationId="{B2FDE49A-678F-5CC0-C032-ED6E0E7CE4DC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2" creationId="{DEA19D9B-6533-30B5-67FF-46B9407063A0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3" creationId="{B9685909-6876-A82B-9EDE-05D70CF76048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4" creationId="{0DFD4C19-CA0F-BA89-E8F3-B36CCB16C38F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5" creationId="{66C10533-837E-A2B1-32FD-0C4AFF9E041E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6" creationId="{25D327C6-0F55-DA77-A473-919A51DF6BEB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7" creationId="{87735E68-CAE1-4A38-D072-FD5E9FF09180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8" creationId="{EFF8EB18-4F42-D54D-BED7-B410B47CD9E3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89" creationId="{D0CF1D92-74D1-5723-40F7-D33269EC4B1B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0" creationId="{77D4B3EA-BCC3-028C-FB7D-7300278E8990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1" creationId="{EDF16ACE-3161-E2A6-F155-6B6929E21CE4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2" creationId="{B5400D40-12C7-42A5-4A89-4CD60C65886C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3" creationId="{91B31F43-74C1-FFCE-25BA-61BFE89AD484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4" creationId="{8524974E-9651-0D58-20EF-70ABFB5606ED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5" creationId="{EA36ADC5-B8CB-4FA2-E6ED-CDDE9F5F23B8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6" creationId="{691D8238-7664-CA97-56F2-FD29C650E664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7" creationId="{7B539316-46BE-5B3A-CDC6-7CBAE2867576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8" creationId="{980F7787-8111-C046-146C-D8A2188DCE66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099" creationId="{2B7EA8D3-E9EC-A41D-EC0B-AC1DE370176B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0" creationId="{A402DE36-D15F-524A-E691-8EB93E90166F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1" creationId="{D8FB77CE-AE80-FDC4-2979-17718191703C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2" creationId="{7786B542-17BA-D61F-9A43-4CC2EF74C6B0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3" creationId="{E4C6920B-2126-8E94-DDC6-72A326A88F7C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4" creationId="{2B080CB6-19B2-B4CB-5AE7-4E7053E2DC7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5" creationId="{5FB584B6-5A24-D786-594E-EB288547C91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6" creationId="{8C130722-52CB-042D-C220-E4BE7AC9308E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07" creationId="{B797E314-1785-CB26-0072-648DD8B7595E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17" creationId="{5CD5B6BD-215D-5D34-CBCB-70A372FF033D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0" creationId="{30CB22C4-4D0D-3D15-8380-CEF1ED48716F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1" creationId="{8D48ABEA-74E1-C964-3177-F441E45639EA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2" creationId="{0EDEAB83-1A8C-D944-4126-DBC8473F6FA6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3" creationId="{6D2C46E7-8067-E43B-A6E3-65F89D7B8880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4" creationId="{2C807388-0A2B-98A1-E0FE-8511281C31C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5" creationId="{21E4496F-E5A5-5A9C-8AB4-0E1720EF0936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6" creationId="{391E0FF0-98C9-94AD-67F5-5BA7F3F6B6B2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7" creationId="{2B862D75-2B5E-2553-604F-158550D5AE92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8" creationId="{0C547675-341A-5942-9BDA-6AC4548A252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29" creationId="{C6C87D8A-659F-9C40-2458-FB7485D391EE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0" creationId="{62E9F126-B0F5-2187-3E74-64EB0124A3ED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1" creationId="{0D45C348-C8F6-EC0C-1E42-8BDF9EC96C4E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2" creationId="{A3AB1AC1-B799-298D-75B2-61C60ACC9E3D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3" creationId="{DDB54872-1059-71D2-E37B-EDF867332862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4" creationId="{5593AE0C-05A0-67EF-2003-291BA786F902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5" creationId="{0B252D06-26B0-0269-E36A-BFD8DF5CBFD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6" creationId="{5AE991F6-1A34-9C72-2980-72348302A3E4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7" creationId="{C454610D-B533-CB9F-9B76-566FA81DDE93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8" creationId="{4753E62C-93AF-D802-422F-083D1C362809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39" creationId="{A21179CC-434C-EBB0-B547-2E17962ECEC7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40" creationId="{35A1FBDC-C0C4-2284-227B-BEBA675FF732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41" creationId="{E80EB088-17AE-D9EB-32BF-E3DB9D2943C4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42" creationId="{CF09E6B9-F5D9-EF17-621C-A4D41E3CC32B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43" creationId="{9E9ED1B3-C912-BAAB-EA33-22988DC8820A}"/>
          </ac:spMkLst>
        </pc:spChg>
        <pc:spChg chg="add del mod">
          <ac:chgData name="Zhang, Lu (NIH/NIMH) [C]" userId="318da2a3-2b0e-4aa4-a279-c1e685263bc7" providerId="ADAL" clId="{35111F46-1CD1-4004-9AE8-061F5090E4AD}" dt="2024-03-19T15:35:07.264" v="2181"/>
          <ac:spMkLst>
            <pc:docMk/>
            <pc:sldMk cId="474950148" sldId="270"/>
            <ac:spMk id="1144" creationId="{4AE9A1B1-5F1E-FFFC-DA4C-D03B41D9D204}"/>
          </ac:spMkLst>
        </pc:spChg>
        <pc:spChg chg="add del 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50" creationId="{1482B5FC-86F3-3B0C-C1E9-8D8F5C0A1088}"/>
          </ac:spMkLst>
        </pc:spChg>
        <pc:spChg chg="mod">
          <ac:chgData name="Zhang, Lu (NIH/NIMH) [C]" userId="318da2a3-2b0e-4aa4-a279-c1e685263bc7" providerId="ADAL" clId="{35111F46-1CD1-4004-9AE8-061F5090E4AD}" dt="2024-03-19T15:40:14.726" v="2241" actId="20577"/>
          <ac:spMkLst>
            <pc:docMk/>
            <pc:sldMk cId="474950148" sldId="270"/>
            <ac:spMk id="1153" creationId="{FFE7992C-140C-4E03-AB02-123B92BDA133}"/>
          </ac:spMkLst>
        </pc:spChg>
        <pc:spChg chg="del mod">
          <ac:chgData name="Zhang, Lu (NIH/NIMH) [C]" userId="318da2a3-2b0e-4aa4-a279-c1e685263bc7" providerId="ADAL" clId="{35111F46-1CD1-4004-9AE8-061F5090E4AD}" dt="2024-03-19T15:37:39.948" v="2213" actId="478"/>
          <ac:spMkLst>
            <pc:docMk/>
            <pc:sldMk cId="474950148" sldId="270"/>
            <ac:spMk id="1154" creationId="{DA7D3143-9C2C-62E7-2C1E-DB7131ED7C21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55" creationId="{EDF5C642-F1B9-0BAC-1DDD-C23332B833C7}"/>
          </ac:spMkLst>
        </pc:spChg>
        <pc:spChg chg="del mod">
          <ac:chgData name="Zhang, Lu (NIH/NIMH) [C]" userId="318da2a3-2b0e-4aa4-a279-c1e685263bc7" providerId="ADAL" clId="{35111F46-1CD1-4004-9AE8-061F5090E4AD}" dt="2024-03-19T15:37:22.333" v="2210" actId="478"/>
          <ac:spMkLst>
            <pc:docMk/>
            <pc:sldMk cId="474950148" sldId="270"/>
            <ac:spMk id="1156" creationId="{823E2DA2-96AA-F56C-8E59-A18FCDFBDF41}"/>
          </ac:spMkLst>
        </pc:spChg>
        <pc:spChg chg="del mod">
          <ac:chgData name="Zhang, Lu (NIH/NIMH) [C]" userId="318da2a3-2b0e-4aa4-a279-c1e685263bc7" providerId="ADAL" clId="{35111F46-1CD1-4004-9AE8-061F5090E4AD}" dt="2024-03-19T15:37:35.868" v="2211" actId="478"/>
          <ac:spMkLst>
            <pc:docMk/>
            <pc:sldMk cId="474950148" sldId="270"/>
            <ac:spMk id="1157" creationId="{A4AC005F-FB17-77BB-38AB-B1AE2AEE2D4C}"/>
          </ac:spMkLst>
        </pc:spChg>
        <pc:spChg chg="del mod">
          <ac:chgData name="Zhang, Lu (NIH/NIMH) [C]" userId="318da2a3-2b0e-4aa4-a279-c1e685263bc7" providerId="ADAL" clId="{35111F46-1CD1-4004-9AE8-061F5090E4AD}" dt="2024-03-19T15:35:47.005" v="2186" actId="478"/>
          <ac:spMkLst>
            <pc:docMk/>
            <pc:sldMk cId="474950148" sldId="270"/>
            <ac:spMk id="1158" creationId="{61BF9E5B-34F8-D6CD-AAF4-94DCDDEB5E5C}"/>
          </ac:spMkLst>
        </pc:spChg>
        <pc:spChg chg="del mod">
          <ac:chgData name="Zhang, Lu (NIH/NIMH) [C]" userId="318da2a3-2b0e-4aa4-a279-c1e685263bc7" providerId="ADAL" clId="{35111F46-1CD1-4004-9AE8-061F5090E4AD}" dt="2024-03-19T15:35:52.093" v="2188" actId="478"/>
          <ac:spMkLst>
            <pc:docMk/>
            <pc:sldMk cId="474950148" sldId="270"/>
            <ac:spMk id="1159" creationId="{41A4A60E-912C-35CA-7ADE-86A71ACE5347}"/>
          </ac:spMkLst>
        </pc:spChg>
        <pc:spChg chg="mod">
          <ac:chgData name="Zhang, Lu (NIH/NIMH) [C]" userId="318da2a3-2b0e-4aa4-a279-c1e685263bc7" providerId="ADAL" clId="{35111F46-1CD1-4004-9AE8-061F5090E4AD}" dt="2024-03-19T15:39:03.036" v="2232" actId="692"/>
          <ac:spMkLst>
            <pc:docMk/>
            <pc:sldMk cId="474950148" sldId="270"/>
            <ac:spMk id="1160" creationId="{0B96D558-201D-187F-5AC4-245777D47A1D}"/>
          </ac:spMkLst>
        </pc:spChg>
        <pc:spChg chg="del mod">
          <ac:chgData name="Zhang, Lu (NIH/NIMH) [C]" userId="318da2a3-2b0e-4aa4-a279-c1e685263bc7" providerId="ADAL" clId="{35111F46-1CD1-4004-9AE8-061F5090E4AD}" dt="2024-03-19T15:37:20.428" v="2209" actId="478"/>
          <ac:spMkLst>
            <pc:docMk/>
            <pc:sldMk cId="474950148" sldId="270"/>
            <ac:spMk id="1161" creationId="{3B3D40D9-7A34-C6FA-74D6-224F21C7F0CE}"/>
          </ac:spMkLst>
        </pc:spChg>
        <pc:spChg chg="del mod">
          <ac:chgData name="Zhang, Lu (NIH/NIMH) [C]" userId="318da2a3-2b0e-4aa4-a279-c1e685263bc7" providerId="ADAL" clId="{35111F46-1CD1-4004-9AE8-061F5090E4AD}" dt="2024-03-19T15:37:54.972" v="2225" actId="478"/>
          <ac:spMkLst>
            <pc:docMk/>
            <pc:sldMk cId="474950148" sldId="270"/>
            <ac:spMk id="1162" creationId="{2F5E58F6-E4B9-D54F-3C1D-02B76920920F}"/>
          </ac:spMkLst>
        </pc:spChg>
        <pc:spChg chg="del mod">
          <ac:chgData name="Zhang, Lu (NIH/NIMH) [C]" userId="318da2a3-2b0e-4aa4-a279-c1e685263bc7" providerId="ADAL" clId="{35111F46-1CD1-4004-9AE8-061F5090E4AD}" dt="2024-03-19T15:36:35.228" v="2200" actId="478"/>
          <ac:spMkLst>
            <pc:docMk/>
            <pc:sldMk cId="474950148" sldId="270"/>
            <ac:spMk id="1163" creationId="{868A4F65-7406-7225-5025-C9A3B7D2F776}"/>
          </ac:spMkLst>
        </pc:spChg>
        <pc:spChg chg="del mod">
          <ac:chgData name="Zhang, Lu (NIH/NIMH) [C]" userId="318da2a3-2b0e-4aa4-a279-c1e685263bc7" providerId="ADAL" clId="{35111F46-1CD1-4004-9AE8-061F5090E4AD}" dt="2024-03-19T15:37:37.596" v="2212" actId="478"/>
          <ac:spMkLst>
            <pc:docMk/>
            <pc:sldMk cId="474950148" sldId="270"/>
            <ac:spMk id="1164" creationId="{04940B49-8416-BE7A-076C-E667BFA4EB6E}"/>
          </ac:spMkLst>
        </pc:spChg>
        <pc:spChg chg="mod">
          <ac:chgData name="Zhang, Lu (NIH/NIMH) [C]" userId="318da2a3-2b0e-4aa4-a279-c1e685263bc7" providerId="ADAL" clId="{35111F46-1CD1-4004-9AE8-061F5090E4AD}" dt="2024-03-19T15:37:50.181" v="2224" actId="313"/>
          <ac:spMkLst>
            <pc:docMk/>
            <pc:sldMk cId="474950148" sldId="270"/>
            <ac:spMk id="1165" creationId="{DCD1E8A0-81CD-11E9-55B4-8D054FF839FF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66" creationId="{933CAFA1-868A-41BA-F99C-F66366465B42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67" creationId="{93A2ED10-476F-F22D-9D48-C516B7E7E2A3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68" creationId="{406FD9DD-6726-35CA-0CE2-52638309EC9C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69" creationId="{B682A58E-F798-C8EC-E0B6-4CC06FEF1E75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70" creationId="{F8F68936-197D-4139-BF0E-3C5291BE84D3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71" creationId="{BDB2DD67-21D5-B4E5-24F4-243A29D3F57E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72" creationId="{E5E6064D-778B-FB8F-53A4-7B8F15FE2156}"/>
          </ac:spMkLst>
        </pc:spChg>
        <pc:spChg chg="del mod">
          <ac:chgData name="Zhang, Lu (NIH/NIMH) [C]" userId="318da2a3-2b0e-4aa4-a279-c1e685263bc7" providerId="ADAL" clId="{35111F46-1CD1-4004-9AE8-061F5090E4AD}" dt="2024-03-19T15:37:08.925" v="2206" actId="478"/>
          <ac:spMkLst>
            <pc:docMk/>
            <pc:sldMk cId="474950148" sldId="270"/>
            <ac:spMk id="1173" creationId="{E3A9EAE4-6EDF-E6AA-D016-4D5CE46078E3}"/>
          </ac:spMkLst>
        </pc:spChg>
        <pc:spChg chg="mod">
          <ac:chgData name="Zhang, Lu (NIH/NIMH) [C]" userId="318da2a3-2b0e-4aa4-a279-c1e685263bc7" providerId="ADAL" clId="{35111F46-1CD1-4004-9AE8-061F5090E4AD}" dt="2024-03-19T15:39:03.036" v="2232" actId="692"/>
          <ac:spMkLst>
            <pc:docMk/>
            <pc:sldMk cId="474950148" sldId="270"/>
            <ac:spMk id="1174" creationId="{DF5ED1FF-521E-447E-FF35-8A146A3E6C03}"/>
          </ac:spMkLst>
        </pc:spChg>
        <pc:spChg chg="del mod">
          <ac:chgData name="Zhang, Lu (NIH/NIMH) [C]" userId="318da2a3-2b0e-4aa4-a279-c1e685263bc7" providerId="ADAL" clId="{35111F46-1CD1-4004-9AE8-061F5090E4AD}" dt="2024-03-19T15:37:18.556" v="2208" actId="478"/>
          <ac:spMkLst>
            <pc:docMk/>
            <pc:sldMk cId="474950148" sldId="270"/>
            <ac:spMk id="1175" creationId="{6D37BDF8-4E2A-D67E-2D26-4A187D7E5693}"/>
          </ac:spMkLst>
        </pc:spChg>
        <pc:spChg chg="mod">
          <ac:chgData name="Zhang, Lu (NIH/NIMH) [C]" userId="318da2a3-2b0e-4aa4-a279-c1e685263bc7" providerId="ADAL" clId="{35111F46-1CD1-4004-9AE8-061F5090E4AD}" dt="2024-03-19T15:37:16.941" v="2207" actId="478"/>
          <ac:spMkLst>
            <pc:docMk/>
            <pc:sldMk cId="474950148" sldId="270"/>
            <ac:spMk id="1176" creationId="{7E401502-8446-3BB3-B4B8-163D0A4560CC}"/>
          </ac:spMkLst>
        </pc:spChg>
        <pc:spChg chg="del mod">
          <ac:chgData name="Zhang, Lu (NIH/NIMH) [C]" userId="318da2a3-2b0e-4aa4-a279-c1e685263bc7" providerId="ADAL" clId="{35111F46-1CD1-4004-9AE8-061F5090E4AD}" dt="2024-03-19T15:36:00.541" v="2190" actId="478"/>
          <ac:spMkLst>
            <pc:docMk/>
            <pc:sldMk cId="474950148" sldId="270"/>
            <ac:spMk id="1177" creationId="{2C481548-381F-88DE-064E-78927418F49C}"/>
          </ac:spMkLst>
        </pc:spChg>
        <pc:spChg chg="mod">
          <ac:chgData name="Zhang, Lu (NIH/NIMH) [C]" userId="318da2a3-2b0e-4aa4-a279-c1e685263bc7" providerId="ADAL" clId="{35111F46-1CD1-4004-9AE8-061F5090E4AD}" dt="2024-03-19T15:39:03.036" v="2232" actId="692"/>
          <ac:spMkLst>
            <pc:docMk/>
            <pc:sldMk cId="474950148" sldId="270"/>
            <ac:spMk id="1178" creationId="{825A1FBA-6F5D-4D11-9739-5C3D206CD771}"/>
          </ac:spMkLst>
        </pc:spChg>
        <pc:spChg chg="add mod">
          <ac:chgData name="Zhang, Lu (NIH/NIMH) [C]" userId="318da2a3-2b0e-4aa4-a279-c1e685263bc7" providerId="ADAL" clId="{35111F46-1CD1-4004-9AE8-061F5090E4AD}" dt="2024-03-19T15:42:43.825" v="2285" actId="1076"/>
          <ac:spMkLst>
            <pc:docMk/>
            <pc:sldMk cId="474950148" sldId="270"/>
            <ac:spMk id="1186" creationId="{03A64562-BF75-8B4E-1867-B7EE3F88CBB0}"/>
          </ac:spMkLst>
        </pc:spChg>
        <pc:spChg chg="add del mod">
          <ac:chgData name="Zhang, Lu (NIH/NIMH) [C]" userId="318da2a3-2b0e-4aa4-a279-c1e685263bc7" providerId="ADAL" clId="{35111F46-1CD1-4004-9AE8-061F5090E4AD}" dt="2024-03-19T15:42:17.388" v="2277" actId="478"/>
          <ac:spMkLst>
            <pc:docMk/>
            <pc:sldMk cId="474950148" sldId="270"/>
            <ac:spMk id="1189" creationId="{8C158ED2-BADE-FEE9-09ED-E49B683EB7EA}"/>
          </ac:spMkLst>
        </pc:spChg>
        <pc:grpChg chg="add del mod">
          <ac:chgData name="Zhang, Lu (NIH/NIMH) [C]" userId="318da2a3-2b0e-4aa4-a279-c1e685263bc7" providerId="ADAL" clId="{35111F46-1CD1-4004-9AE8-061F5090E4AD}" dt="2024-03-19T15:35:07.742" v="2182"/>
          <ac:grpSpMkLst>
            <pc:docMk/>
            <pc:sldMk cId="474950148" sldId="270"/>
            <ac:grpSpMk id="3" creationId="{7BCBCCEA-0296-AB6B-6039-292B3F3AAFEA}"/>
          </ac:grpSpMkLst>
        </pc:grpChg>
        <pc:grpChg chg="add del mod">
          <ac:chgData name="Zhang, Lu (NIH/NIMH) [C]" userId="318da2a3-2b0e-4aa4-a279-c1e685263bc7" providerId="ADAL" clId="{35111F46-1CD1-4004-9AE8-061F5090E4AD}" dt="2024-03-19T15:35:07.742" v="2182"/>
          <ac:grpSpMkLst>
            <pc:docMk/>
            <pc:sldMk cId="474950148" sldId="270"/>
            <ac:grpSpMk id="10" creationId="{4E0F4E9F-DE64-73D8-9ED5-CE14AC96AEF2}"/>
          </ac:grpSpMkLst>
        </pc:grpChg>
        <pc:grpChg chg="add del mod">
          <ac:chgData name="Zhang, Lu (NIH/NIMH) [C]" userId="318da2a3-2b0e-4aa4-a279-c1e685263bc7" providerId="ADAL" clId="{35111F46-1CD1-4004-9AE8-061F5090E4AD}" dt="2024-03-19T15:35:07.742" v="2182"/>
          <ac:grpSpMkLst>
            <pc:docMk/>
            <pc:sldMk cId="474950148" sldId="270"/>
            <ac:grpSpMk id="14" creationId="{9DEAE3AA-218C-E9CB-CA68-5AEDEC1A2260}"/>
          </ac:grpSpMkLst>
        </pc:grpChg>
        <pc:grpChg chg="mod">
          <ac:chgData name="Zhang, Lu (NIH/NIMH) [C]" userId="318da2a3-2b0e-4aa4-a279-c1e685263bc7" providerId="ADAL" clId="{35111F46-1CD1-4004-9AE8-061F5090E4AD}" dt="2024-03-19T15:35:15.784" v="2183" actId="164"/>
          <ac:grpSpMkLst>
            <pc:docMk/>
            <pc:sldMk cId="474950148" sldId="270"/>
            <ac:grpSpMk id="1045" creationId="{62F5578B-5738-45E5-FC4E-5219A7E9CAAB}"/>
          </ac:grpSpMkLst>
        </pc:grpChg>
        <pc:grpChg chg="mod">
          <ac:chgData name="Zhang, Lu (NIH/NIMH) [C]" userId="318da2a3-2b0e-4aa4-a279-c1e685263bc7" providerId="ADAL" clId="{35111F46-1CD1-4004-9AE8-061F5090E4AD}" dt="2024-03-19T15:35:15.784" v="2183" actId="164"/>
          <ac:grpSpMkLst>
            <pc:docMk/>
            <pc:sldMk cId="474950148" sldId="270"/>
            <ac:grpSpMk id="1046" creationId="{4D76CD5B-0769-A41F-13C2-D0F301D24035}"/>
          </ac:grpSpMkLst>
        </pc:grpChg>
        <pc:grpChg chg="mod">
          <ac:chgData name="Zhang, Lu (NIH/NIMH) [C]" userId="318da2a3-2b0e-4aa4-a279-c1e685263bc7" providerId="ADAL" clId="{35111F46-1CD1-4004-9AE8-061F5090E4AD}" dt="2024-03-19T15:35:15.784" v="2183" actId="164"/>
          <ac:grpSpMkLst>
            <pc:docMk/>
            <pc:sldMk cId="474950148" sldId="270"/>
            <ac:grpSpMk id="1049" creationId="{CFE45BCF-9433-1993-D98A-65944B144354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070" creationId="{5FF503BF-B7EE-9B9A-7009-3F732A9DF9A3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073" creationId="{2C71BA85-F7C8-EA15-9BE6-9728879C1813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076" creationId="{FBE495DF-3B16-806F-153F-CA7FA308FFA0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108" creationId="{45D7A70A-C420-47E9-2057-78498E60237E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111" creationId="{818EED29-65BB-0CCD-5C5B-ABF46734B5B7}"/>
          </ac:grpSpMkLst>
        </pc:grpChg>
        <pc:grpChg chg="add del mod">
          <ac:chgData name="Zhang, Lu (NIH/NIMH) [C]" userId="318da2a3-2b0e-4aa4-a279-c1e685263bc7" providerId="ADAL" clId="{35111F46-1CD1-4004-9AE8-061F5090E4AD}" dt="2024-03-19T15:35:07.264" v="2181"/>
          <ac:grpSpMkLst>
            <pc:docMk/>
            <pc:sldMk cId="474950148" sldId="270"/>
            <ac:grpSpMk id="1114" creationId="{B719578B-03EB-5DAA-0F7B-B5757C2CAF12}"/>
          </ac:grpSpMkLst>
        </pc:grpChg>
        <pc:grpChg chg="add mod">
          <ac:chgData name="Zhang, Lu (NIH/NIMH) [C]" userId="318da2a3-2b0e-4aa4-a279-c1e685263bc7" providerId="ADAL" clId="{35111F46-1CD1-4004-9AE8-061F5090E4AD}" dt="2024-03-19T15:35:15.784" v="2183" actId="164"/>
          <ac:grpSpMkLst>
            <pc:docMk/>
            <pc:sldMk cId="474950148" sldId="270"/>
            <ac:grpSpMk id="1145" creationId="{AB0DC263-5371-E0FD-B491-01E64E72A590}"/>
          </ac:grpSpMkLst>
        </pc:grpChg>
        <pc:grpChg chg="add mod">
          <ac:chgData name="Zhang, Lu (NIH/NIMH) [C]" userId="318da2a3-2b0e-4aa4-a279-c1e685263bc7" providerId="ADAL" clId="{35111F46-1CD1-4004-9AE8-061F5090E4AD}" dt="2024-03-19T15:37:16.941" v="2207" actId="478"/>
          <ac:grpSpMkLst>
            <pc:docMk/>
            <pc:sldMk cId="474950148" sldId="270"/>
            <ac:grpSpMk id="1146" creationId="{FD58D766-1803-04B1-D95B-665D635C94EA}"/>
          </ac:grpSpMkLst>
        </pc:grpChg>
        <pc:grpChg chg="del mod">
          <ac:chgData name="Zhang, Lu (NIH/NIMH) [C]" userId="318da2a3-2b0e-4aa4-a279-c1e685263bc7" providerId="ADAL" clId="{35111F46-1CD1-4004-9AE8-061F5090E4AD}" dt="2024-03-19T15:37:16.941" v="2207" actId="478"/>
          <ac:grpSpMkLst>
            <pc:docMk/>
            <pc:sldMk cId="474950148" sldId="270"/>
            <ac:grpSpMk id="1147" creationId="{9A287F62-576F-EAE5-840F-A576E76E2076}"/>
          </ac:grpSpMkLst>
        </pc:grpChg>
        <pc:grpChg chg="del mod">
          <ac:chgData name="Zhang, Lu (NIH/NIMH) [C]" userId="318da2a3-2b0e-4aa4-a279-c1e685263bc7" providerId="ADAL" clId="{35111F46-1CD1-4004-9AE8-061F5090E4AD}" dt="2024-03-19T15:36:04.317" v="2192" actId="478"/>
          <ac:grpSpMkLst>
            <pc:docMk/>
            <pc:sldMk cId="474950148" sldId="270"/>
            <ac:grpSpMk id="1148" creationId="{C51109FD-76F9-D511-531A-F25BE8C0C8CE}"/>
          </ac:grpSpMkLst>
        </pc:grpChg>
        <pc:grpChg chg="del mod">
          <ac:chgData name="Zhang, Lu (NIH/NIMH) [C]" userId="318da2a3-2b0e-4aa4-a279-c1e685263bc7" providerId="ADAL" clId="{35111F46-1CD1-4004-9AE8-061F5090E4AD}" dt="2024-03-19T15:36:05.662" v="2193" actId="478"/>
          <ac:grpSpMkLst>
            <pc:docMk/>
            <pc:sldMk cId="474950148" sldId="270"/>
            <ac:grpSpMk id="1149" creationId="{1E4ACC94-D168-9D26-790E-CC34098CB2F9}"/>
          </ac:grpSpMkLst>
        </pc:grp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5" creationId="{E2E22DC0-8EF5-3EC6-893F-92F92D6DFAB3}"/>
          </ac:picMkLst>
        </pc:pic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8" creationId="{2B9E85DF-7A6B-74C5-2CCF-DC4D626F3FF8}"/>
          </ac:picMkLst>
        </pc:pic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11" creationId="{E5F8FDE4-8027-1A24-4672-E7B9E3B690CC}"/>
          </ac:picMkLst>
        </pc:pic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13" creationId="{2631F5D9-A47D-6529-C16D-0FB0E97558B2}"/>
          </ac:picMkLst>
        </pc:pic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16" creationId="{581C721D-95F6-4003-956C-5F0809D74D53}"/>
          </ac:picMkLst>
        </pc:picChg>
        <pc:picChg chg="mod">
          <ac:chgData name="Zhang, Lu (NIH/NIMH) [C]" userId="318da2a3-2b0e-4aa4-a279-c1e685263bc7" providerId="ADAL" clId="{35111F46-1CD1-4004-9AE8-061F5090E4AD}" dt="2024-03-19T15:34:54.118" v="2177" actId="1076"/>
          <ac:picMkLst>
            <pc:docMk/>
            <pc:sldMk cId="474950148" sldId="270"/>
            <ac:picMk id="17" creationId="{1E4E0C68-1FC2-DEA4-13D6-7C70CF02B86C}"/>
          </ac:picMkLst>
        </pc:picChg>
        <pc:picChg chg="add del mod">
          <ac:chgData name="Zhang, Lu (NIH/NIMH) [C]" userId="318da2a3-2b0e-4aa4-a279-c1e685263bc7" providerId="ADAL" clId="{35111F46-1CD1-4004-9AE8-061F5090E4AD}" dt="2024-03-19T15:35:07.742" v="2182"/>
          <ac:picMkLst>
            <pc:docMk/>
            <pc:sldMk cId="474950148" sldId="270"/>
            <ac:picMk id="19" creationId="{EBDEB1AA-5CEF-4986-8AB6-DC959DB1C871}"/>
          </ac:picMkLst>
        </pc:picChg>
        <pc:picChg chg="add del mod">
          <ac:chgData name="Zhang, Lu (NIH/NIMH) [C]" userId="318da2a3-2b0e-4aa4-a279-c1e685263bc7" providerId="ADAL" clId="{35111F46-1CD1-4004-9AE8-061F5090E4AD}" dt="2024-03-19T15:35:07.742" v="2182"/>
          <ac:picMkLst>
            <pc:docMk/>
            <pc:sldMk cId="474950148" sldId="270"/>
            <ac:picMk id="20" creationId="{0CF2D7F2-1D31-D8F4-5052-39F748359EDD}"/>
          </ac:picMkLst>
        </pc:picChg>
        <pc:picChg chg="mod">
          <ac:chgData name="Zhang, Lu (NIH/NIMH) [C]" userId="318da2a3-2b0e-4aa4-a279-c1e685263bc7" providerId="ADAL" clId="{35111F46-1CD1-4004-9AE8-061F5090E4AD}" dt="2024-03-19T15:35:15.784" v="2183" actId="164"/>
          <ac:picMkLst>
            <pc:docMk/>
            <pc:sldMk cId="474950148" sldId="270"/>
            <ac:picMk id="1030" creationId="{BBE1D8F0-7DD9-9643-91D3-99E7B2CD62D8}"/>
          </ac:picMkLst>
        </pc:picChg>
        <pc:picChg chg="mod">
          <ac:chgData name="Zhang, Lu (NIH/NIMH) [C]" userId="318da2a3-2b0e-4aa4-a279-c1e685263bc7" providerId="ADAL" clId="{35111F46-1CD1-4004-9AE8-061F5090E4AD}" dt="2024-03-19T15:35:15.784" v="2183" actId="164"/>
          <ac:picMkLst>
            <pc:docMk/>
            <pc:sldMk cId="474950148" sldId="270"/>
            <ac:picMk id="1032" creationId="{E719AD04-516F-7AD9-456C-BE115D3165D6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1" creationId="{5BD5F0DF-6F57-C1C8-C6CB-31EB9EA0A0E2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2" creationId="{AF99C810-CF23-BF26-CEB5-1EC5D22DEACA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4" creationId="{BC8985F5-BFDB-74BF-EDDD-2A22012290A5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5" creationId="{72DBFCB5-C692-1DE6-79F4-7F7CB6D51235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7" creationId="{59593BCB-820C-F953-9DB7-7E47B4569E45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078" creationId="{D915E31D-D533-EA92-EF1E-FE888EE481C0}"/>
          </ac:picMkLst>
        </pc:picChg>
        <pc:picChg chg="add del mod">
          <ac:chgData name="Zhang, Lu (NIH/NIMH) [C]" userId="318da2a3-2b0e-4aa4-a279-c1e685263bc7" providerId="ADAL" clId="{35111F46-1CD1-4004-9AE8-061F5090E4AD}" dt="2024-03-19T15:35:07.264" v="2181"/>
          <ac:picMkLst>
            <pc:docMk/>
            <pc:sldMk cId="474950148" sldId="270"/>
            <ac:picMk id="1080" creationId="{5D5C3BFB-149C-C6FF-7D31-29829AB24420}"/>
          </ac:picMkLst>
        </pc:picChg>
        <pc:picChg chg="add del mod">
          <ac:chgData name="Zhang, Lu (NIH/NIMH) [C]" userId="318da2a3-2b0e-4aa4-a279-c1e685263bc7" providerId="ADAL" clId="{35111F46-1CD1-4004-9AE8-061F5090E4AD}" dt="2024-03-19T15:35:07.264" v="2181"/>
          <ac:picMkLst>
            <pc:docMk/>
            <pc:sldMk cId="474950148" sldId="270"/>
            <ac:picMk id="1081" creationId="{F7DB9F0D-3437-1905-C651-F352C34D61EB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09" creationId="{7776FAC9-DC98-0FA4-DBA4-8CE4E69696A7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10" creationId="{FF83A4AD-611B-7C4B-0BA1-234876881E4A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12" creationId="{454CAF40-C237-5CAA-E97B-BC44D0218B46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13" creationId="{343D99E8-1574-A4CA-2C27-17B1F5896591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15" creationId="{D3188651-7BFA-D0E5-CC20-1CDCFD7A3980}"/>
          </ac:picMkLst>
        </pc:picChg>
        <pc:picChg chg="mod">
          <ac:chgData name="Zhang, Lu (NIH/NIMH) [C]" userId="318da2a3-2b0e-4aa4-a279-c1e685263bc7" providerId="ADAL" clId="{35111F46-1CD1-4004-9AE8-061F5090E4AD}" dt="2024-03-19T15:35:06.814" v="2180" actId="1076"/>
          <ac:picMkLst>
            <pc:docMk/>
            <pc:sldMk cId="474950148" sldId="270"/>
            <ac:picMk id="1116" creationId="{BB6F04E8-84E8-E56A-3E28-5A77B72C3844}"/>
          </ac:picMkLst>
        </pc:picChg>
        <pc:picChg chg="add del mod">
          <ac:chgData name="Zhang, Lu (NIH/NIMH) [C]" userId="318da2a3-2b0e-4aa4-a279-c1e685263bc7" providerId="ADAL" clId="{35111F46-1CD1-4004-9AE8-061F5090E4AD}" dt="2024-03-19T15:35:07.264" v="2181"/>
          <ac:picMkLst>
            <pc:docMk/>
            <pc:sldMk cId="474950148" sldId="270"/>
            <ac:picMk id="1118" creationId="{7D2CD0C3-25AA-DE62-9D21-F96CC6D59421}"/>
          </ac:picMkLst>
        </pc:picChg>
        <pc:picChg chg="add del mod">
          <ac:chgData name="Zhang, Lu (NIH/NIMH) [C]" userId="318da2a3-2b0e-4aa4-a279-c1e685263bc7" providerId="ADAL" clId="{35111F46-1CD1-4004-9AE8-061F5090E4AD}" dt="2024-03-19T15:35:07.264" v="2181"/>
          <ac:picMkLst>
            <pc:docMk/>
            <pc:sldMk cId="474950148" sldId="270"/>
            <ac:picMk id="1119" creationId="{EEA0C41F-871F-E4F5-24F6-EB1F654B33C3}"/>
          </ac:picMkLst>
        </pc:picChg>
        <pc:picChg chg="del mod">
          <ac:chgData name="Zhang, Lu (NIH/NIMH) [C]" userId="318da2a3-2b0e-4aa4-a279-c1e685263bc7" providerId="ADAL" clId="{35111F46-1CD1-4004-9AE8-061F5090E4AD}" dt="2024-03-19T15:36:02.877" v="2191" actId="478"/>
          <ac:picMkLst>
            <pc:docMk/>
            <pc:sldMk cId="474950148" sldId="270"/>
            <ac:picMk id="1151" creationId="{9F1FD0DF-A792-86DB-9DD5-E1FC799C6F14}"/>
          </ac:picMkLst>
        </pc:picChg>
        <pc:picChg chg="del mod">
          <ac:chgData name="Zhang, Lu (NIH/NIMH) [C]" userId="318da2a3-2b0e-4aa4-a279-c1e685263bc7" providerId="ADAL" clId="{35111F46-1CD1-4004-9AE8-061F5090E4AD}" dt="2024-03-19T15:35:48.974" v="2187" actId="478"/>
          <ac:picMkLst>
            <pc:docMk/>
            <pc:sldMk cId="474950148" sldId="270"/>
            <ac:picMk id="1152" creationId="{6553DF05-F136-5383-8742-A3D173BBBCF2}"/>
          </ac:picMkLst>
        </pc:picChg>
        <pc:picChg chg="mod">
          <ac:chgData name="Zhang, Lu (NIH/NIMH) [C]" userId="318da2a3-2b0e-4aa4-a279-c1e685263bc7" providerId="ADAL" clId="{35111F46-1CD1-4004-9AE8-061F5090E4AD}" dt="2024-03-19T15:37:16.941" v="2207" actId="478"/>
          <ac:picMkLst>
            <pc:docMk/>
            <pc:sldMk cId="474950148" sldId="270"/>
            <ac:picMk id="1179" creationId="{3D88E8EF-C2B7-6249-5619-D28D6BC78FD3}"/>
          </ac:picMkLst>
        </pc:picChg>
        <pc:picChg chg="del mod">
          <ac:chgData name="Zhang, Lu (NIH/NIMH) [C]" userId="318da2a3-2b0e-4aa4-a279-c1e685263bc7" providerId="ADAL" clId="{35111F46-1CD1-4004-9AE8-061F5090E4AD}" dt="2024-03-19T15:36:05.662" v="2193" actId="478"/>
          <ac:picMkLst>
            <pc:docMk/>
            <pc:sldMk cId="474950148" sldId="270"/>
            <ac:picMk id="1180" creationId="{2BBDA35C-E089-25D2-158A-75F1A518D719}"/>
          </ac:picMkLst>
        </pc:picChg>
        <pc:picChg chg="mod">
          <ac:chgData name="Zhang, Lu (NIH/NIMH) [C]" userId="318da2a3-2b0e-4aa4-a279-c1e685263bc7" providerId="ADAL" clId="{35111F46-1CD1-4004-9AE8-061F5090E4AD}" dt="2024-03-19T15:37:16.941" v="2207" actId="478"/>
          <ac:picMkLst>
            <pc:docMk/>
            <pc:sldMk cId="474950148" sldId="270"/>
            <ac:picMk id="1181" creationId="{E362559A-A01E-1198-100F-1C7081F367D9}"/>
          </ac:picMkLst>
        </pc:picChg>
        <pc:picChg chg="del mod">
          <ac:chgData name="Zhang, Lu (NIH/NIMH) [C]" userId="318da2a3-2b0e-4aa4-a279-c1e685263bc7" providerId="ADAL" clId="{35111F46-1CD1-4004-9AE8-061F5090E4AD}" dt="2024-03-19T15:36:04.317" v="2192" actId="478"/>
          <ac:picMkLst>
            <pc:docMk/>
            <pc:sldMk cId="474950148" sldId="270"/>
            <ac:picMk id="1182" creationId="{183D7014-22D6-9F9C-80A8-1B9A17BF978C}"/>
          </ac:picMkLst>
        </pc:picChg>
        <pc:picChg chg="mod">
          <ac:chgData name="Zhang, Lu (NIH/NIMH) [C]" userId="318da2a3-2b0e-4aa4-a279-c1e685263bc7" providerId="ADAL" clId="{35111F46-1CD1-4004-9AE8-061F5090E4AD}" dt="2024-03-19T15:37:16.941" v="2207" actId="478"/>
          <ac:picMkLst>
            <pc:docMk/>
            <pc:sldMk cId="474950148" sldId="270"/>
            <ac:picMk id="1183" creationId="{94810322-FFCA-90D4-AB7B-6D81840B017A}"/>
          </ac:picMkLst>
        </pc:picChg>
        <pc:picChg chg="del mod">
          <ac:chgData name="Zhang, Lu (NIH/NIMH) [C]" userId="318da2a3-2b0e-4aa4-a279-c1e685263bc7" providerId="ADAL" clId="{35111F46-1CD1-4004-9AE8-061F5090E4AD}" dt="2024-03-19T15:37:16.941" v="2207" actId="478"/>
          <ac:picMkLst>
            <pc:docMk/>
            <pc:sldMk cId="474950148" sldId="270"/>
            <ac:picMk id="1184" creationId="{221F187B-B13B-F384-CE11-FFE88FBB4EF0}"/>
          </ac:picMkLst>
        </pc:picChg>
        <pc:picChg chg="add mod">
          <ac:chgData name="Zhang, Lu (NIH/NIMH) [C]" userId="318da2a3-2b0e-4aa4-a279-c1e685263bc7" providerId="ADAL" clId="{35111F46-1CD1-4004-9AE8-061F5090E4AD}" dt="2024-03-19T15:42:53.577" v="2287" actId="1076"/>
          <ac:picMkLst>
            <pc:docMk/>
            <pc:sldMk cId="474950148" sldId="270"/>
            <ac:picMk id="1188" creationId="{A54A6300-3B58-5B98-7288-D7B52AA3B7D3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19T17:14:36.999" v="3684" actId="164"/>
        <pc:sldMkLst>
          <pc:docMk/>
          <pc:sldMk cId="797591612" sldId="271"/>
        </pc:sldMkLst>
        <pc:spChg chg="mod">
          <ac:chgData name="Zhang, Lu (NIH/NIMH) [C]" userId="318da2a3-2b0e-4aa4-a279-c1e685263bc7" providerId="ADAL" clId="{35111F46-1CD1-4004-9AE8-061F5090E4AD}" dt="2024-03-19T17:01:08.752" v="2986" actId="1076"/>
          <ac:spMkLst>
            <pc:docMk/>
            <pc:sldMk cId="797591612" sldId="271"/>
            <ac:spMk id="2" creationId="{ACB36454-EDF5-6312-0C03-6D7F8547307C}"/>
          </ac:spMkLst>
        </pc:spChg>
        <pc:spChg chg="add mod">
          <ac:chgData name="Zhang, Lu (NIH/NIMH) [C]" userId="318da2a3-2b0e-4aa4-a279-c1e685263bc7" providerId="ADAL" clId="{35111F46-1CD1-4004-9AE8-061F5090E4AD}" dt="2024-03-19T16:06:09.650" v="2502" actId="1035"/>
          <ac:spMkLst>
            <pc:docMk/>
            <pc:sldMk cId="797591612" sldId="271"/>
            <ac:spMk id="17" creationId="{4579BC41-58CE-7A3F-4BFC-2AE46EFEB1D4}"/>
          </ac:spMkLst>
        </pc:spChg>
        <pc:spChg chg="add mod">
          <ac:chgData name="Zhang, Lu (NIH/NIMH) [C]" userId="318da2a3-2b0e-4aa4-a279-c1e685263bc7" providerId="ADAL" clId="{35111F46-1CD1-4004-9AE8-061F5090E4AD}" dt="2024-03-19T16:06:09.650" v="2502" actId="1035"/>
          <ac:spMkLst>
            <pc:docMk/>
            <pc:sldMk cId="797591612" sldId="271"/>
            <ac:spMk id="18" creationId="{FCE0523E-47B2-5BBB-987A-757EE9193CD3}"/>
          </ac:spMkLst>
        </pc:spChg>
        <pc:spChg chg="add del mod">
          <ac:chgData name="Zhang, Lu (NIH/NIMH) [C]" userId="318da2a3-2b0e-4aa4-a279-c1e685263bc7" providerId="ADAL" clId="{35111F46-1CD1-4004-9AE8-061F5090E4AD}" dt="2024-03-19T16:12:03.616" v="2618" actId="478"/>
          <ac:spMkLst>
            <pc:docMk/>
            <pc:sldMk cId="797591612" sldId="271"/>
            <ac:spMk id="20" creationId="{B7C7025D-79EB-DC83-20DC-2F6D3440EE94}"/>
          </ac:spMkLst>
        </pc:spChg>
        <pc:spChg chg="add mod">
          <ac:chgData name="Zhang, Lu (NIH/NIMH) [C]" userId="318da2a3-2b0e-4aa4-a279-c1e685263bc7" providerId="ADAL" clId="{35111F46-1CD1-4004-9AE8-061F5090E4AD}" dt="2024-03-19T17:01:14.078" v="2987" actId="164"/>
          <ac:spMkLst>
            <pc:docMk/>
            <pc:sldMk cId="797591612" sldId="271"/>
            <ac:spMk id="21" creationId="{D9BFD414-3436-BC93-FF38-2B85B157A3B8}"/>
          </ac:spMkLst>
        </pc:spChg>
        <pc:spChg chg="add mod">
          <ac:chgData name="Zhang, Lu (NIH/NIMH) [C]" userId="318da2a3-2b0e-4aa4-a279-c1e685263bc7" providerId="ADAL" clId="{35111F46-1CD1-4004-9AE8-061F5090E4AD}" dt="2024-03-19T17:01:14.078" v="2987" actId="164"/>
          <ac:spMkLst>
            <pc:docMk/>
            <pc:sldMk cId="797591612" sldId="271"/>
            <ac:spMk id="25" creationId="{875AB036-B869-EE71-E923-60F32F1CF93B}"/>
          </ac:spMkLst>
        </pc:spChg>
        <pc:spChg chg="add mod">
          <ac:chgData name="Zhang, Lu (NIH/NIMH) [C]" userId="318da2a3-2b0e-4aa4-a279-c1e685263bc7" providerId="ADAL" clId="{35111F46-1CD1-4004-9AE8-061F5090E4AD}" dt="2024-03-19T17:01:14.078" v="2987" actId="164"/>
          <ac:spMkLst>
            <pc:docMk/>
            <pc:sldMk cId="797591612" sldId="271"/>
            <ac:spMk id="29" creationId="{285E154F-1B2A-F202-01D5-DE56B7392C3A}"/>
          </ac:spMkLst>
        </pc:spChg>
        <pc:spChg chg="add mod">
          <ac:chgData name="Zhang, Lu (NIH/NIMH) [C]" userId="318da2a3-2b0e-4aa4-a279-c1e685263bc7" providerId="ADAL" clId="{35111F46-1CD1-4004-9AE8-061F5090E4AD}" dt="2024-03-19T17:01:14.078" v="2987" actId="164"/>
          <ac:spMkLst>
            <pc:docMk/>
            <pc:sldMk cId="797591612" sldId="271"/>
            <ac:spMk id="1120" creationId="{A61EB4D3-86D3-C4C9-A918-82709F96DB43}"/>
          </ac:spMkLst>
        </pc:spChg>
        <pc:spChg chg="add mod">
          <ac:chgData name="Zhang, Lu (NIH/NIMH) [C]" userId="318da2a3-2b0e-4aa4-a279-c1e685263bc7" providerId="ADAL" clId="{35111F46-1CD1-4004-9AE8-061F5090E4AD}" dt="2024-03-19T17:01:14.078" v="2987" actId="164"/>
          <ac:spMkLst>
            <pc:docMk/>
            <pc:sldMk cId="797591612" sldId="271"/>
            <ac:spMk id="1124" creationId="{8B330C5D-6326-F061-9A21-D6A26B4048B3}"/>
          </ac:spMkLst>
        </pc:spChg>
        <pc:spChg chg="add del mod">
          <ac:chgData name="Zhang, Lu (NIH/NIMH) [C]" userId="318da2a3-2b0e-4aa4-a279-c1e685263bc7" providerId="ADAL" clId="{35111F46-1CD1-4004-9AE8-061F5090E4AD}" dt="2024-03-19T16:58:59.104" v="2956" actId="478"/>
          <ac:spMkLst>
            <pc:docMk/>
            <pc:sldMk cId="797591612" sldId="271"/>
            <ac:spMk id="1125" creationId="{06678278-55E8-2D0C-5D8F-07F5DBE341A8}"/>
          </ac:spMkLst>
        </pc:spChg>
        <pc:spChg chg="add del mod">
          <ac:chgData name="Zhang, Lu (NIH/NIMH) [C]" userId="318da2a3-2b0e-4aa4-a279-c1e685263bc7" providerId="ADAL" clId="{35111F46-1CD1-4004-9AE8-061F5090E4AD}" dt="2024-03-19T16:58:57.120" v="2955" actId="478"/>
          <ac:spMkLst>
            <pc:docMk/>
            <pc:sldMk cId="797591612" sldId="271"/>
            <ac:spMk id="1126" creationId="{E9E207CA-C692-8ACA-0146-E583849A6A11}"/>
          </ac:spMkLst>
        </pc:spChg>
        <pc:spChg chg="mod">
          <ac:chgData name="Zhang, Lu (NIH/NIMH) [C]" userId="318da2a3-2b0e-4aa4-a279-c1e685263bc7" providerId="ADAL" clId="{35111F46-1CD1-4004-9AE8-061F5090E4AD}" dt="2024-03-19T17:08:47.601" v="3094"/>
          <ac:spMkLst>
            <pc:docMk/>
            <pc:sldMk cId="797591612" sldId="271"/>
            <ac:spMk id="1132" creationId="{4EE53642-AB34-CF3D-3C3C-60C094DDF56A}"/>
          </ac:spMkLst>
        </pc:spChg>
        <pc:spChg chg="mod">
          <ac:chgData name="Zhang, Lu (NIH/NIMH) [C]" userId="318da2a3-2b0e-4aa4-a279-c1e685263bc7" providerId="ADAL" clId="{35111F46-1CD1-4004-9AE8-061F5090E4AD}" dt="2024-03-19T17:08:47.601" v="3094"/>
          <ac:spMkLst>
            <pc:docMk/>
            <pc:sldMk cId="797591612" sldId="271"/>
            <ac:spMk id="1133" creationId="{24957655-C4E0-6668-14D3-00000F5B8871}"/>
          </ac:spMkLst>
        </pc:spChg>
        <pc:spChg chg="mod">
          <ac:chgData name="Zhang, Lu (NIH/NIMH) [C]" userId="318da2a3-2b0e-4aa4-a279-c1e685263bc7" providerId="ADAL" clId="{35111F46-1CD1-4004-9AE8-061F5090E4AD}" dt="2024-03-19T17:08:47.601" v="3094"/>
          <ac:spMkLst>
            <pc:docMk/>
            <pc:sldMk cId="797591612" sldId="271"/>
            <ac:spMk id="1134" creationId="{885BDD4E-89A2-6772-16AB-7EC7A0F5D76E}"/>
          </ac:spMkLst>
        </pc:spChg>
        <pc:spChg chg="mod">
          <ac:chgData name="Zhang, Lu (NIH/NIMH) [C]" userId="318da2a3-2b0e-4aa4-a279-c1e685263bc7" providerId="ADAL" clId="{35111F46-1CD1-4004-9AE8-061F5090E4AD}" dt="2024-03-19T17:08:47.601" v="3094"/>
          <ac:spMkLst>
            <pc:docMk/>
            <pc:sldMk cId="797591612" sldId="271"/>
            <ac:spMk id="1135" creationId="{E8D357C2-B128-722F-265A-25E9C867BAEC}"/>
          </ac:spMkLst>
        </pc:spChg>
        <pc:spChg chg="mod">
          <ac:chgData name="Zhang, Lu (NIH/NIMH) [C]" userId="318da2a3-2b0e-4aa4-a279-c1e685263bc7" providerId="ADAL" clId="{35111F46-1CD1-4004-9AE8-061F5090E4AD}" dt="2024-03-19T17:08:47.601" v="3094"/>
          <ac:spMkLst>
            <pc:docMk/>
            <pc:sldMk cId="797591612" sldId="271"/>
            <ac:spMk id="1139" creationId="{D92F36C5-D42E-1FF1-C7D1-A9FE0108DFC4}"/>
          </ac:spMkLst>
        </pc:spChg>
        <pc:spChg chg="mod">
          <ac:chgData name="Zhang, Lu (NIH/NIMH) [C]" userId="318da2a3-2b0e-4aa4-a279-c1e685263bc7" providerId="ADAL" clId="{35111F46-1CD1-4004-9AE8-061F5090E4AD}" dt="2024-03-19T16:06:09.650" v="2502" actId="1035"/>
          <ac:spMkLst>
            <pc:docMk/>
            <pc:sldMk cId="797591612" sldId="271"/>
            <ac:spMk id="1186" creationId="{03A64562-BF75-8B4E-1867-B7EE3F88CBB0}"/>
          </ac:spMkLst>
        </pc:spChg>
        <pc:grpChg chg="add mod">
          <ac:chgData name="Zhang, Lu (NIH/NIMH) [C]" userId="318da2a3-2b0e-4aa4-a279-c1e685263bc7" providerId="ADAL" clId="{35111F46-1CD1-4004-9AE8-061F5090E4AD}" dt="2024-03-19T17:14:36.999" v="3684" actId="164"/>
          <ac:grpSpMkLst>
            <pc:docMk/>
            <pc:sldMk cId="797591612" sldId="271"/>
            <ac:grpSpMk id="1127" creationId="{BE587B14-7953-25AC-237F-89490835F575}"/>
          </ac:grpSpMkLst>
        </pc:grpChg>
        <pc:grpChg chg="add del mod">
          <ac:chgData name="Zhang, Lu (NIH/NIMH) [C]" userId="318da2a3-2b0e-4aa4-a279-c1e685263bc7" providerId="ADAL" clId="{35111F46-1CD1-4004-9AE8-061F5090E4AD}" dt="2024-03-19T17:08:48.543" v="3095"/>
          <ac:grpSpMkLst>
            <pc:docMk/>
            <pc:sldMk cId="797591612" sldId="271"/>
            <ac:grpSpMk id="1131" creationId="{5C5F3BA3-5061-24E1-FDD4-BADAF26BCF2D}"/>
          </ac:grpSpMkLst>
        </pc:grpChg>
        <pc:grpChg chg="add mod">
          <ac:chgData name="Zhang, Lu (NIH/NIMH) [C]" userId="318da2a3-2b0e-4aa4-a279-c1e685263bc7" providerId="ADAL" clId="{35111F46-1CD1-4004-9AE8-061F5090E4AD}" dt="2024-03-19T17:14:36.999" v="3684" actId="164"/>
          <ac:grpSpMkLst>
            <pc:docMk/>
            <pc:sldMk cId="797591612" sldId="271"/>
            <ac:grpSpMk id="1140" creationId="{FB6791DB-BADA-7E66-8235-648F9F3F29B6}"/>
          </ac:grpSpMkLst>
        </pc:grpChg>
        <pc:grpChg chg="del">
          <ac:chgData name="Zhang, Lu (NIH/NIMH) [C]" userId="318da2a3-2b0e-4aa4-a279-c1e685263bc7" providerId="ADAL" clId="{35111F46-1CD1-4004-9AE8-061F5090E4AD}" dt="2024-03-19T15:43:15.769" v="2289" actId="478"/>
          <ac:grpSpMkLst>
            <pc:docMk/>
            <pc:sldMk cId="797591612" sldId="271"/>
            <ac:grpSpMk id="1145" creationId="{AB0DC263-5371-E0FD-B491-01E64E72A590}"/>
          </ac:grpSpMkLst>
        </pc:grpChg>
        <pc:grpChg chg="del">
          <ac:chgData name="Zhang, Lu (NIH/NIMH) [C]" userId="318da2a3-2b0e-4aa4-a279-c1e685263bc7" providerId="ADAL" clId="{35111F46-1CD1-4004-9AE8-061F5090E4AD}" dt="2024-03-19T16:05:41.906" v="2411" actId="478"/>
          <ac:grpSpMkLst>
            <pc:docMk/>
            <pc:sldMk cId="797591612" sldId="271"/>
            <ac:grpSpMk id="1146" creationId="{FD58D766-1803-04B1-D95B-665D635C94EA}"/>
          </ac:grpSpMkLst>
        </pc:grpChg>
        <pc:picChg chg="add del mod">
          <ac:chgData name="Zhang, Lu (NIH/NIMH) [C]" userId="318da2a3-2b0e-4aa4-a279-c1e685263bc7" providerId="ADAL" clId="{35111F46-1CD1-4004-9AE8-061F5090E4AD}" dt="2024-03-19T15:55:33.029" v="2293" actId="478"/>
          <ac:picMkLst>
            <pc:docMk/>
            <pc:sldMk cId="797591612" sldId="271"/>
            <ac:picMk id="5" creationId="{7FC7ABD2-0D18-1F74-892E-0280C15F24B3}"/>
          </ac:picMkLst>
        </pc:picChg>
        <pc:picChg chg="add mod">
          <ac:chgData name="Zhang, Lu (NIH/NIMH) [C]" userId="318da2a3-2b0e-4aa4-a279-c1e685263bc7" providerId="ADAL" clId="{35111F46-1CD1-4004-9AE8-061F5090E4AD}" dt="2024-03-19T16:06:09.650" v="2502" actId="1035"/>
          <ac:picMkLst>
            <pc:docMk/>
            <pc:sldMk cId="797591612" sldId="271"/>
            <ac:picMk id="10" creationId="{B4D5A40A-08E8-E78F-25A2-C2DDE73E6106}"/>
          </ac:picMkLst>
        </pc:picChg>
        <pc:picChg chg="add del mod">
          <ac:chgData name="Zhang, Lu (NIH/NIMH) [C]" userId="318da2a3-2b0e-4aa4-a279-c1e685263bc7" providerId="ADAL" clId="{35111F46-1CD1-4004-9AE8-061F5090E4AD}" dt="2024-03-19T15:56:33.077" v="2307" actId="478"/>
          <ac:picMkLst>
            <pc:docMk/>
            <pc:sldMk cId="797591612" sldId="271"/>
            <ac:picMk id="13" creationId="{D8DDC8D8-96A1-32D3-4A25-CD583AE6CF62}"/>
          </ac:picMkLst>
        </pc:picChg>
        <pc:picChg chg="add mod">
          <ac:chgData name="Zhang, Lu (NIH/NIMH) [C]" userId="318da2a3-2b0e-4aa4-a279-c1e685263bc7" providerId="ADAL" clId="{35111F46-1CD1-4004-9AE8-061F5090E4AD}" dt="2024-03-19T16:06:09.650" v="2502" actId="1035"/>
          <ac:picMkLst>
            <pc:docMk/>
            <pc:sldMk cId="797591612" sldId="271"/>
            <ac:picMk id="16" creationId="{9F12B2F2-ED78-3B4A-CD10-2C23A07E0905}"/>
          </ac:picMkLst>
        </pc:picChg>
        <pc:picChg chg="del">
          <ac:chgData name="Zhang, Lu (NIH/NIMH) [C]" userId="318da2a3-2b0e-4aa4-a279-c1e685263bc7" providerId="ADAL" clId="{35111F46-1CD1-4004-9AE8-061F5090E4AD}" dt="2024-03-19T15:43:18.410" v="2290" actId="478"/>
          <ac:picMkLst>
            <pc:docMk/>
            <pc:sldMk cId="797591612" sldId="271"/>
            <ac:picMk id="1188" creationId="{A54A6300-3B58-5B98-7288-D7B52AA3B7D3}"/>
          </ac:picMkLst>
        </pc:picChg>
        <pc:cxnChg chg="add mod">
          <ac:chgData name="Zhang, Lu (NIH/NIMH) [C]" userId="318da2a3-2b0e-4aa4-a279-c1e685263bc7" providerId="ADAL" clId="{35111F46-1CD1-4004-9AE8-061F5090E4AD}" dt="2024-03-19T17:01:14.078" v="2987" actId="164"/>
          <ac:cxnSpMkLst>
            <pc:docMk/>
            <pc:sldMk cId="797591612" sldId="271"/>
            <ac:cxnSpMk id="1121" creationId="{464012C6-F7D1-FB7A-BCEC-8ECAB125ACBA}"/>
          </ac:cxnSpMkLst>
        </pc:cxnChg>
        <pc:cxnChg chg="add mod">
          <ac:chgData name="Zhang, Lu (NIH/NIMH) [C]" userId="318da2a3-2b0e-4aa4-a279-c1e685263bc7" providerId="ADAL" clId="{35111F46-1CD1-4004-9AE8-061F5090E4AD}" dt="2024-03-19T17:01:14.078" v="2987" actId="164"/>
          <ac:cxnSpMkLst>
            <pc:docMk/>
            <pc:sldMk cId="797591612" sldId="271"/>
            <ac:cxnSpMk id="1122" creationId="{301FDD1F-5555-B79C-0B20-B339DEF72956}"/>
          </ac:cxnSpMkLst>
        </pc:cxnChg>
        <pc:cxnChg chg="add mod">
          <ac:chgData name="Zhang, Lu (NIH/NIMH) [C]" userId="318da2a3-2b0e-4aa4-a279-c1e685263bc7" providerId="ADAL" clId="{35111F46-1CD1-4004-9AE8-061F5090E4AD}" dt="2024-03-19T17:01:14.078" v="2987" actId="164"/>
          <ac:cxnSpMkLst>
            <pc:docMk/>
            <pc:sldMk cId="797591612" sldId="271"/>
            <ac:cxnSpMk id="1123" creationId="{969D3E88-8721-4B3E-6D42-7C910A2C2FD0}"/>
          </ac:cxnSpMkLst>
        </pc:cxnChg>
        <pc:cxnChg chg="add mod">
          <ac:chgData name="Zhang, Lu (NIH/NIMH) [C]" userId="318da2a3-2b0e-4aa4-a279-c1e685263bc7" providerId="ADAL" clId="{35111F46-1CD1-4004-9AE8-061F5090E4AD}" dt="2024-03-19T17:14:36.999" v="3684" actId="164"/>
          <ac:cxnSpMkLst>
            <pc:docMk/>
            <pc:sldMk cId="797591612" sldId="271"/>
            <ac:cxnSpMk id="1128" creationId="{43B56F4D-9486-A160-19AD-6D8963E8C02C}"/>
          </ac:cxnSpMkLst>
        </pc:cxnChg>
        <pc:cxnChg chg="mod">
          <ac:chgData name="Zhang, Lu (NIH/NIMH) [C]" userId="318da2a3-2b0e-4aa4-a279-c1e685263bc7" providerId="ADAL" clId="{35111F46-1CD1-4004-9AE8-061F5090E4AD}" dt="2024-03-19T17:08:47.601" v="3094"/>
          <ac:cxnSpMkLst>
            <pc:docMk/>
            <pc:sldMk cId="797591612" sldId="271"/>
            <ac:cxnSpMk id="1136" creationId="{F0F409AE-8683-C039-90E2-EE3A86C77B3D}"/>
          </ac:cxnSpMkLst>
        </pc:cxnChg>
        <pc:cxnChg chg="mod">
          <ac:chgData name="Zhang, Lu (NIH/NIMH) [C]" userId="318da2a3-2b0e-4aa4-a279-c1e685263bc7" providerId="ADAL" clId="{35111F46-1CD1-4004-9AE8-061F5090E4AD}" dt="2024-03-19T17:08:47.601" v="3094"/>
          <ac:cxnSpMkLst>
            <pc:docMk/>
            <pc:sldMk cId="797591612" sldId="271"/>
            <ac:cxnSpMk id="1137" creationId="{C6234F41-B484-0E04-9072-C8D3F8BD3C75}"/>
          </ac:cxnSpMkLst>
        </pc:cxnChg>
        <pc:cxnChg chg="mod">
          <ac:chgData name="Zhang, Lu (NIH/NIMH) [C]" userId="318da2a3-2b0e-4aa4-a279-c1e685263bc7" providerId="ADAL" clId="{35111F46-1CD1-4004-9AE8-061F5090E4AD}" dt="2024-03-19T17:08:47.601" v="3094"/>
          <ac:cxnSpMkLst>
            <pc:docMk/>
            <pc:sldMk cId="797591612" sldId="271"/>
            <ac:cxnSpMk id="1138" creationId="{E3B99C8A-9A03-7807-3482-76FD87D2B827}"/>
          </ac:cxnSpMkLst>
        </pc:cxnChg>
      </pc:sldChg>
      <pc:sldChg chg="addSp delSp modSp add del mod">
        <pc:chgData name="Zhang, Lu (NIH/NIMH) [C]" userId="318da2a3-2b0e-4aa4-a279-c1e685263bc7" providerId="ADAL" clId="{35111F46-1CD1-4004-9AE8-061F5090E4AD}" dt="2024-03-19T16:04:15.709" v="2376" actId="47"/>
        <pc:sldMkLst>
          <pc:docMk/>
          <pc:sldMk cId="1435988605" sldId="272"/>
        </pc:sldMkLst>
        <pc:spChg chg="add mod">
          <ac:chgData name="Zhang, Lu (NIH/NIMH) [C]" userId="318da2a3-2b0e-4aa4-a279-c1e685263bc7" providerId="ADAL" clId="{35111F46-1CD1-4004-9AE8-061F5090E4AD}" dt="2024-03-19T16:00:37.013" v="2341" actId="1076"/>
          <ac:spMkLst>
            <pc:docMk/>
            <pc:sldMk cId="1435988605" sldId="272"/>
            <ac:spMk id="5" creationId="{D8931FF0-0329-037A-65CB-99344A050B00}"/>
          </ac:spMkLst>
        </pc:spChg>
        <pc:spChg chg="mod">
          <ac:chgData name="Zhang, Lu (NIH/NIMH) [C]" userId="318da2a3-2b0e-4aa4-a279-c1e685263bc7" providerId="ADAL" clId="{35111F46-1CD1-4004-9AE8-061F5090E4AD}" dt="2024-03-19T16:00:32.955" v="2340" actId="1076"/>
          <ac:spMkLst>
            <pc:docMk/>
            <pc:sldMk cId="1435988605" sldId="272"/>
            <ac:spMk id="17" creationId="{4579BC41-58CE-7A3F-4BFC-2AE46EFEB1D4}"/>
          </ac:spMkLst>
        </pc:spChg>
        <pc:spChg chg="del mod">
          <ac:chgData name="Zhang, Lu (NIH/NIMH) [C]" userId="318da2a3-2b0e-4aa4-a279-c1e685263bc7" providerId="ADAL" clId="{35111F46-1CD1-4004-9AE8-061F5090E4AD}" dt="2024-03-19T16:00:19.737" v="2337" actId="21"/>
          <ac:spMkLst>
            <pc:docMk/>
            <pc:sldMk cId="1435988605" sldId="272"/>
            <ac:spMk id="18" creationId="{FCE0523E-47B2-5BBB-987A-757EE9193CD3}"/>
          </ac:spMkLst>
        </pc:spChg>
        <pc:picChg chg="add mod">
          <ac:chgData name="Zhang, Lu (NIH/NIMH) [C]" userId="318da2a3-2b0e-4aa4-a279-c1e685263bc7" providerId="ADAL" clId="{35111F46-1CD1-4004-9AE8-061F5090E4AD}" dt="2024-03-19T16:00:24.077" v="2339" actId="1076"/>
          <ac:picMkLst>
            <pc:docMk/>
            <pc:sldMk cId="1435988605" sldId="272"/>
            <ac:picMk id="4" creationId="{D6955678-C7EC-0BF2-7397-B2AE3DB137BC}"/>
          </ac:picMkLst>
        </pc:picChg>
        <pc:picChg chg="del">
          <ac:chgData name="Zhang, Lu (NIH/NIMH) [C]" userId="318da2a3-2b0e-4aa4-a279-c1e685263bc7" providerId="ADAL" clId="{35111F46-1CD1-4004-9AE8-061F5090E4AD}" dt="2024-03-19T15:59:49.351" v="2332" actId="478"/>
          <ac:picMkLst>
            <pc:docMk/>
            <pc:sldMk cId="1435988605" sldId="272"/>
            <ac:picMk id="16" creationId="{9F12B2F2-ED78-3B4A-CD10-2C23A07E0905}"/>
          </ac:picMkLst>
        </pc:picChg>
      </pc:sldChg>
      <pc:sldChg chg="addSp delSp modSp add del mod">
        <pc:chgData name="Zhang, Lu (NIH/NIMH) [C]" userId="318da2a3-2b0e-4aa4-a279-c1e685263bc7" providerId="ADAL" clId="{35111F46-1CD1-4004-9AE8-061F5090E4AD}" dt="2024-03-19T16:06:59.770" v="2547" actId="47"/>
        <pc:sldMkLst>
          <pc:docMk/>
          <pc:sldMk cId="1951329461" sldId="273"/>
        </pc:sldMkLst>
        <pc:spChg chg="mod">
          <ac:chgData name="Zhang, Lu (NIH/NIMH) [C]" userId="318da2a3-2b0e-4aa4-a279-c1e685263bc7" providerId="ADAL" clId="{35111F46-1CD1-4004-9AE8-061F5090E4AD}" dt="2024-03-19T16:01:50.579" v="2355" actId="1038"/>
          <ac:spMkLst>
            <pc:docMk/>
            <pc:sldMk cId="1951329461" sldId="273"/>
            <ac:spMk id="17" creationId="{4579BC41-58CE-7A3F-4BFC-2AE46EFEB1D4}"/>
          </ac:spMkLst>
        </pc:spChg>
        <pc:spChg chg="mod">
          <ac:chgData name="Zhang, Lu (NIH/NIMH) [C]" userId="318da2a3-2b0e-4aa4-a279-c1e685263bc7" providerId="ADAL" clId="{35111F46-1CD1-4004-9AE8-061F5090E4AD}" dt="2024-03-19T16:01:44.372" v="2349" actId="1076"/>
          <ac:spMkLst>
            <pc:docMk/>
            <pc:sldMk cId="1951329461" sldId="273"/>
            <ac:spMk id="18" creationId="{FCE0523E-47B2-5BBB-987A-757EE9193CD3}"/>
          </ac:spMkLst>
        </pc:spChg>
        <pc:picChg chg="add mod ord">
          <ac:chgData name="Zhang, Lu (NIH/NIMH) [C]" userId="318da2a3-2b0e-4aa4-a279-c1e685263bc7" providerId="ADAL" clId="{35111F46-1CD1-4004-9AE8-061F5090E4AD}" dt="2024-03-19T16:01:35.960" v="2347" actId="167"/>
          <ac:picMkLst>
            <pc:docMk/>
            <pc:sldMk cId="1951329461" sldId="273"/>
            <ac:picMk id="3" creationId="{14A2DCF5-E7A6-EB60-035D-91186E4D554A}"/>
          </ac:picMkLst>
        </pc:picChg>
        <pc:picChg chg="del mod">
          <ac:chgData name="Zhang, Lu (NIH/NIMH) [C]" userId="318da2a3-2b0e-4aa4-a279-c1e685263bc7" providerId="ADAL" clId="{35111F46-1CD1-4004-9AE8-061F5090E4AD}" dt="2024-03-19T16:01:37.811" v="2348" actId="478"/>
          <ac:picMkLst>
            <pc:docMk/>
            <pc:sldMk cId="1951329461" sldId="273"/>
            <ac:picMk id="16" creationId="{9F12B2F2-ED78-3B4A-CD10-2C23A07E0905}"/>
          </ac:picMkLst>
        </pc:picChg>
      </pc:sldChg>
      <pc:sldChg chg="addSp delSp modSp add del mod">
        <pc:chgData name="Zhang, Lu (NIH/NIMH) [C]" userId="318da2a3-2b0e-4aa4-a279-c1e685263bc7" providerId="ADAL" clId="{35111F46-1CD1-4004-9AE8-061F5090E4AD}" dt="2024-03-19T16:12:31.370" v="2621" actId="47"/>
        <pc:sldMkLst>
          <pc:docMk/>
          <pc:sldMk cId="1730280663" sldId="274"/>
        </pc:sldMkLst>
        <pc:spChg chg="add mod">
          <ac:chgData name="Zhang, Lu (NIH/NIMH) [C]" userId="318da2a3-2b0e-4aa4-a279-c1e685263bc7" providerId="ADAL" clId="{35111F46-1CD1-4004-9AE8-061F5090E4AD}" dt="2024-03-19T16:04:37.001" v="2383" actId="1076"/>
          <ac:spMkLst>
            <pc:docMk/>
            <pc:sldMk cId="1730280663" sldId="274"/>
            <ac:spMk id="6" creationId="{D447133E-0F65-2EA8-8C2E-4978E6E031F2}"/>
          </ac:spMkLst>
        </pc:spChg>
        <pc:spChg chg="add mod">
          <ac:chgData name="Zhang, Lu (NIH/NIMH) [C]" userId="318da2a3-2b0e-4aa4-a279-c1e685263bc7" providerId="ADAL" clId="{35111F46-1CD1-4004-9AE8-061F5090E4AD}" dt="2024-03-19T16:04:33.970" v="2382" actId="688"/>
          <ac:spMkLst>
            <pc:docMk/>
            <pc:sldMk cId="1730280663" sldId="274"/>
            <ac:spMk id="7" creationId="{CC930DA9-C619-F51F-C0D8-E0684EEC48CA}"/>
          </ac:spMkLst>
        </pc:spChg>
        <pc:spChg chg="add mod">
          <ac:chgData name="Zhang, Lu (NIH/NIMH) [C]" userId="318da2a3-2b0e-4aa4-a279-c1e685263bc7" providerId="ADAL" clId="{35111F46-1CD1-4004-9AE8-061F5090E4AD}" dt="2024-03-19T16:04:40.436" v="2385" actId="1076"/>
          <ac:spMkLst>
            <pc:docMk/>
            <pc:sldMk cId="1730280663" sldId="274"/>
            <ac:spMk id="8" creationId="{EB24D436-6D8F-022B-5843-D12079119DFC}"/>
          </ac:spMkLst>
        </pc:spChg>
        <pc:spChg chg="add mod">
          <ac:chgData name="Zhang, Lu (NIH/NIMH) [C]" userId="318da2a3-2b0e-4aa4-a279-c1e685263bc7" providerId="ADAL" clId="{35111F46-1CD1-4004-9AE8-061F5090E4AD}" dt="2024-03-19T16:05:10.282" v="2409" actId="688"/>
          <ac:spMkLst>
            <pc:docMk/>
            <pc:sldMk cId="1730280663" sldId="274"/>
            <ac:spMk id="9" creationId="{FA6AF743-EE4D-A651-71AC-DC81510B2B8A}"/>
          </ac:spMkLst>
        </pc:spChg>
        <pc:spChg chg="add mod">
          <ac:chgData name="Zhang, Lu (NIH/NIMH) [C]" userId="318da2a3-2b0e-4aa4-a279-c1e685263bc7" providerId="ADAL" clId="{35111F46-1CD1-4004-9AE8-061F5090E4AD}" dt="2024-03-19T16:05:04.755" v="2405" actId="1038"/>
          <ac:spMkLst>
            <pc:docMk/>
            <pc:sldMk cId="1730280663" sldId="274"/>
            <ac:spMk id="11" creationId="{2780D3A7-758D-595C-FB11-BCD7A296BF06}"/>
          </ac:spMkLst>
        </pc:spChg>
        <pc:spChg chg="add mod">
          <ac:chgData name="Zhang, Lu (NIH/NIMH) [C]" userId="318da2a3-2b0e-4aa4-a279-c1e685263bc7" providerId="ADAL" clId="{35111F46-1CD1-4004-9AE8-061F5090E4AD}" dt="2024-03-19T16:05:06.196" v="2408" actId="1038"/>
          <ac:spMkLst>
            <pc:docMk/>
            <pc:sldMk cId="1730280663" sldId="274"/>
            <ac:spMk id="12" creationId="{4C00CD51-5F29-7FE8-C528-555908AD9493}"/>
          </ac:spMkLst>
        </pc:spChg>
        <pc:spChg chg="add mod">
          <ac:chgData name="Zhang, Lu (NIH/NIMH) [C]" userId="318da2a3-2b0e-4aa4-a279-c1e685263bc7" providerId="ADAL" clId="{35111F46-1CD1-4004-9AE8-061F5090E4AD}" dt="2024-03-19T16:05:03.154" v="2399" actId="1035"/>
          <ac:spMkLst>
            <pc:docMk/>
            <pc:sldMk cId="1730280663" sldId="274"/>
            <ac:spMk id="13" creationId="{E34A9944-FAEA-E82F-28D7-9901C7659873}"/>
          </ac:spMkLst>
        </pc:spChg>
        <pc:spChg chg="mod">
          <ac:chgData name="Zhang, Lu (NIH/NIMH) [C]" userId="318da2a3-2b0e-4aa4-a279-c1e685263bc7" providerId="ADAL" clId="{35111F46-1CD1-4004-9AE8-061F5090E4AD}" dt="2024-03-19T16:04:23.980" v="2377" actId="1076"/>
          <ac:spMkLst>
            <pc:docMk/>
            <pc:sldMk cId="1730280663" sldId="274"/>
            <ac:spMk id="17" creationId="{4579BC41-58CE-7A3F-4BFC-2AE46EFEB1D4}"/>
          </ac:spMkLst>
        </pc:spChg>
        <pc:spChg chg="del mod">
          <ac:chgData name="Zhang, Lu (NIH/NIMH) [C]" userId="318da2a3-2b0e-4aa4-a279-c1e685263bc7" providerId="ADAL" clId="{35111F46-1CD1-4004-9AE8-061F5090E4AD}" dt="2024-03-19T16:05:12.402" v="2410" actId="478"/>
          <ac:spMkLst>
            <pc:docMk/>
            <pc:sldMk cId="1730280663" sldId="274"/>
            <ac:spMk id="18" creationId="{FCE0523E-47B2-5BBB-987A-757EE9193CD3}"/>
          </ac:spMkLst>
        </pc:spChg>
        <pc:picChg chg="del mod">
          <ac:chgData name="Zhang, Lu (NIH/NIMH) [C]" userId="318da2a3-2b0e-4aa4-a279-c1e685263bc7" providerId="ADAL" clId="{35111F46-1CD1-4004-9AE8-061F5090E4AD}" dt="2024-03-19T16:03:38.180" v="2363" actId="478"/>
          <ac:picMkLst>
            <pc:docMk/>
            <pc:sldMk cId="1730280663" sldId="274"/>
            <ac:picMk id="3" creationId="{14A2DCF5-E7A6-EB60-035D-91186E4D554A}"/>
          </ac:picMkLst>
        </pc:picChg>
        <pc:picChg chg="add mod ord">
          <ac:chgData name="Zhang, Lu (NIH/NIMH) [C]" userId="318da2a3-2b0e-4aa4-a279-c1e685263bc7" providerId="ADAL" clId="{35111F46-1CD1-4004-9AE8-061F5090E4AD}" dt="2024-03-19T16:03:46.467" v="2371" actId="1035"/>
          <ac:picMkLst>
            <pc:docMk/>
            <pc:sldMk cId="1730280663" sldId="274"/>
            <ac:picMk id="5" creationId="{9B58E36C-EB81-4EED-4ADD-4E3CE2124F90}"/>
          </ac:picMkLst>
        </pc:picChg>
      </pc:sldChg>
      <pc:sldChg chg="add del">
        <pc:chgData name="Zhang, Lu (NIH/NIMH) [C]" userId="318da2a3-2b0e-4aa4-a279-c1e685263bc7" providerId="ADAL" clId="{35111F46-1CD1-4004-9AE8-061F5090E4AD}" dt="2024-03-19T16:03:57.701" v="2374"/>
        <pc:sldMkLst>
          <pc:docMk/>
          <pc:sldMk cId="212273111" sldId="275"/>
        </pc:sldMkLst>
      </pc:sldChg>
      <pc:sldChg chg="add del">
        <pc:chgData name="Zhang, Lu (NIH/NIMH) [C]" userId="318da2a3-2b0e-4aa4-a279-c1e685263bc7" providerId="ADAL" clId="{35111F46-1CD1-4004-9AE8-061F5090E4AD}" dt="2024-03-19T16:07:46.136" v="2599" actId="47"/>
        <pc:sldMkLst>
          <pc:docMk/>
          <pc:sldMk cId="4274430623" sldId="275"/>
        </pc:sldMkLst>
      </pc:sldChg>
      <pc:sldChg chg="modSp add del mod">
        <pc:chgData name="Zhang, Lu (NIH/NIMH) [C]" userId="318da2a3-2b0e-4aa4-a279-c1e685263bc7" providerId="ADAL" clId="{35111F46-1CD1-4004-9AE8-061F5090E4AD}" dt="2024-03-19T16:12:31.370" v="2621" actId="47"/>
        <pc:sldMkLst>
          <pc:docMk/>
          <pc:sldMk cId="3766261463" sldId="276"/>
        </pc:sldMkLst>
        <pc:spChg chg="mod">
          <ac:chgData name="Zhang, Lu (NIH/NIMH) [C]" userId="318da2a3-2b0e-4aa4-a279-c1e685263bc7" providerId="ADAL" clId="{35111F46-1CD1-4004-9AE8-061F5090E4AD}" dt="2024-03-19T16:07:25.121" v="2585" actId="1076"/>
          <ac:spMkLst>
            <pc:docMk/>
            <pc:sldMk cId="3766261463" sldId="276"/>
            <ac:spMk id="2" creationId="{ACB36454-EDF5-6312-0C03-6D7F8547307C}"/>
          </ac:spMkLst>
        </pc:spChg>
      </pc:sldChg>
      <pc:sldChg chg="addSp delSp modSp add mod">
        <pc:chgData name="Zhang, Lu (NIH/NIMH) [C]" userId="318da2a3-2b0e-4aa4-a279-c1e685263bc7" providerId="ADAL" clId="{35111F46-1CD1-4004-9AE8-061F5090E4AD}" dt="2024-03-19T17:07:52.766" v="3081" actId="478"/>
        <pc:sldMkLst>
          <pc:docMk/>
          <pc:sldMk cId="837310042" sldId="277"/>
        </pc:sldMkLst>
        <pc:spChg chg="mod">
          <ac:chgData name="Zhang, Lu (NIH/NIMH) [C]" userId="318da2a3-2b0e-4aa4-a279-c1e685263bc7" providerId="ADAL" clId="{35111F46-1CD1-4004-9AE8-061F5090E4AD}" dt="2024-03-19T16:07:50.075" v="2601" actId="20577"/>
          <ac:spMkLst>
            <pc:docMk/>
            <pc:sldMk cId="837310042" sldId="277"/>
            <ac:spMk id="2" creationId="{ACB36454-EDF5-6312-0C03-6D7F8547307C}"/>
          </ac:spMkLst>
        </pc:spChg>
        <pc:spChg chg="mod">
          <ac:chgData name="Zhang, Lu (NIH/NIMH) [C]" userId="318da2a3-2b0e-4aa4-a279-c1e685263bc7" providerId="ADAL" clId="{35111F46-1CD1-4004-9AE8-061F5090E4AD}" dt="2024-03-19T17:01:16.741" v="2988"/>
          <ac:spMkLst>
            <pc:docMk/>
            <pc:sldMk cId="837310042" sldId="277"/>
            <ac:spMk id="6" creationId="{BAC1CD93-C1E4-28D3-CB76-2E6CF96961D8}"/>
          </ac:spMkLst>
        </pc:spChg>
        <pc:spChg chg="mod">
          <ac:chgData name="Zhang, Lu (NIH/NIMH) [C]" userId="318da2a3-2b0e-4aa4-a279-c1e685263bc7" providerId="ADAL" clId="{35111F46-1CD1-4004-9AE8-061F5090E4AD}" dt="2024-03-19T17:01:16.741" v="2988"/>
          <ac:spMkLst>
            <pc:docMk/>
            <pc:sldMk cId="837310042" sldId="277"/>
            <ac:spMk id="7" creationId="{8743A9EA-9378-FC0E-55FE-D6007458CFF7}"/>
          </ac:spMkLst>
        </pc:spChg>
        <pc:spChg chg="mod">
          <ac:chgData name="Zhang, Lu (NIH/NIMH) [C]" userId="318da2a3-2b0e-4aa4-a279-c1e685263bc7" providerId="ADAL" clId="{35111F46-1CD1-4004-9AE8-061F5090E4AD}" dt="2024-03-19T17:01:16.741" v="2988"/>
          <ac:spMkLst>
            <pc:docMk/>
            <pc:sldMk cId="837310042" sldId="277"/>
            <ac:spMk id="8" creationId="{E1B00F84-949D-8601-F658-BE28616BF660}"/>
          </ac:spMkLst>
        </pc:spChg>
        <pc:spChg chg="mod">
          <ac:chgData name="Zhang, Lu (NIH/NIMH) [C]" userId="318da2a3-2b0e-4aa4-a279-c1e685263bc7" providerId="ADAL" clId="{35111F46-1CD1-4004-9AE8-061F5090E4AD}" dt="2024-03-19T17:01:16.741" v="2988"/>
          <ac:spMkLst>
            <pc:docMk/>
            <pc:sldMk cId="837310042" sldId="277"/>
            <ac:spMk id="9" creationId="{34B247D2-A72F-56D7-FD1B-459CC629C08D}"/>
          </ac:spMkLst>
        </pc:spChg>
        <pc:spChg chg="mod">
          <ac:chgData name="Zhang, Lu (NIH/NIMH) [C]" userId="318da2a3-2b0e-4aa4-a279-c1e685263bc7" providerId="ADAL" clId="{35111F46-1CD1-4004-9AE8-061F5090E4AD}" dt="2024-03-19T17:01:16.741" v="2988"/>
          <ac:spMkLst>
            <pc:docMk/>
            <pc:sldMk cId="837310042" sldId="277"/>
            <ac:spMk id="14" creationId="{2BEABBE4-A712-8BA7-DC04-FF32AFAC94F1}"/>
          </ac:spMkLst>
        </pc:spChg>
        <pc:spChg chg="mod">
          <ac:chgData name="Zhang, Lu (NIH/NIMH) [C]" userId="318da2a3-2b0e-4aa4-a279-c1e685263bc7" providerId="ADAL" clId="{35111F46-1CD1-4004-9AE8-061F5090E4AD}" dt="2024-03-19T16:12:17.944" v="2619" actId="1076"/>
          <ac:spMkLst>
            <pc:docMk/>
            <pc:sldMk cId="837310042" sldId="277"/>
            <ac:spMk id="17" creationId="{4579BC41-58CE-7A3F-4BFC-2AE46EFEB1D4}"/>
          </ac:spMkLst>
        </pc:spChg>
        <pc:spChg chg="mod">
          <ac:chgData name="Zhang, Lu (NIH/NIMH) [C]" userId="318da2a3-2b0e-4aa4-a279-c1e685263bc7" providerId="ADAL" clId="{35111F46-1CD1-4004-9AE8-061F5090E4AD}" dt="2024-03-19T16:12:19.785" v="2620" actId="1076"/>
          <ac:spMkLst>
            <pc:docMk/>
            <pc:sldMk cId="837310042" sldId="277"/>
            <ac:spMk id="18" creationId="{FCE0523E-47B2-5BBB-987A-757EE9193CD3}"/>
          </ac:spMkLst>
        </pc:spChg>
        <pc:spChg chg="del mod">
          <ac:chgData name="Zhang, Lu (NIH/NIMH) [C]" userId="318da2a3-2b0e-4aa4-a279-c1e685263bc7" providerId="ADAL" clId="{35111F46-1CD1-4004-9AE8-061F5090E4AD}" dt="2024-03-19T16:11:35.392" v="2615" actId="478"/>
          <ac:spMkLst>
            <pc:docMk/>
            <pc:sldMk cId="837310042" sldId="277"/>
            <ac:spMk id="1186" creationId="{03A64562-BF75-8B4E-1867-B7EE3F88CBB0}"/>
          </ac:spMkLst>
        </pc:spChg>
        <pc:grpChg chg="add del mod">
          <ac:chgData name="Zhang, Lu (NIH/NIMH) [C]" userId="318da2a3-2b0e-4aa4-a279-c1e685263bc7" providerId="ADAL" clId="{35111F46-1CD1-4004-9AE8-061F5090E4AD}" dt="2024-03-19T17:07:52.766" v="3081" actId="478"/>
          <ac:grpSpMkLst>
            <pc:docMk/>
            <pc:sldMk cId="837310042" sldId="277"/>
            <ac:grpSpMk id="5" creationId="{524B1379-2580-DE25-801B-6AF39ACCCC5B}"/>
          </ac:grpSpMkLst>
        </pc:grpChg>
        <pc:picChg chg="add mod ord">
          <ac:chgData name="Zhang, Lu (NIH/NIMH) [C]" userId="318da2a3-2b0e-4aa4-a279-c1e685263bc7" providerId="ADAL" clId="{35111F46-1CD1-4004-9AE8-061F5090E4AD}" dt="2024-03-19T16:11:23.708" v="2611" actId="167"/>
          <ac:picMkLst>
            <pc:docMk/>
            <pc:sldMk cId="837310042" sldId="277"/>
            <ac:picMk id="4" creationId="{8A07EAF4-DD54-E315-CF15-5FBF34E28F91}"/>
          </ac:picMkLst>
        </pc:picChg>
        <pc:picChg chg="del mod">
          <ac:chgData name="Zhang, Lu (NIH/NIMH) [C]" userId="318da2a3-2b0e-4aa4-a279-c1e685263bc7" providerId="ADAL" clId="{35111F46-1CD1-4004-9AE8-061F5090E4AD}" dt="2024-03-19T16:11:25.553" v="2612" actId="478"/>
          <ac:picMkLst>
            <pc:docMk/>
            <pc:sldMk cId="837310042" sldId="277"/>
            <ac:picMk id="16" creationId="{9F12B2F2-ED78-3B4A-CD10-2C23A07E0905}"/>
          </ac:picMkLst>
        </pc:picChg>
        <pc:cxnChg chg="mod">
          <ac:chgData name="Zhang, Lu (NIH/NIMH) [C]" userId="318da2a3-2b0e-4aa4-a279-c1e685263bc7" providerId="ADAL" clId="{35111F46-1CD1-4004-9AE8-061F5090E4AD}" dt="2024-03-19T17:07:52.766" v="3081" actId="478"/>
          <ac:cxnSpMkLst>
            <pc:docMk/>
            <pc:sldMk cId="837310042" sldId="277"/>
            <ac:cxnSpMk id="11" creationId="{87DF044C-9E2F-A222-A747-0A5539A7B79C}"/>
          </ac:cxnSpMkLst>
        </pc:cxnChg>
        <pc:cxnChg chg="mod">
          <ac:chgData name="Zhang, Lu (NIH/NIMH) [C]" userId="318da2a3-2b0e-4aa4-a279-c1e685263bc7" providerId="ADAL" clId="{35111F46-1CD1-4004-9AE8-061F5090E4AD}" dt="2024-03-19T17:07:52.766" v="3081" actId="478"/>
          <ac:cxnSpMkLst>
            <pc:docMk/>
            <pc:sldMk cId="837310042" sldId="277"/>
            <ac:cxnSpMk id="12" creationId="{66A218D0-068B-C54C-7FF3-A181BDFBC7A2}"/>
          </ac:cxnSpMkLst>
        </pc:cxnChg>
        <pc:cxnChg chg="mod">
          <ac:chgData name="Zhang, Lu (NIH/NIMH) [C]" userId="318da2a3-2b0e-4aa4-a279-c1e685263bc7" providerId="ADAL" clId="{35111F46-1CD1-4004-9AE8-061F5090E4AD}" dt="2024-03-19T17:07:52.766" v="3081" actId="478"/>
          <ac:cxnSpMkLst>
            <pc:docMk/>
            <pc:sldMk cId="837310042" sldId="277"/>
            <ac:cxnSpMk id="13" creationId="{3BACD58D-6A1C-C452-42DF-F45ADC253C05}"/>
          </ac:cxnSpMkLst>
        </pc:cxnChg>
      </pc:sldChg>
      <pc:sldChg chg="addSp delSp modSp add del mod">
        <pc:chgData name="Zhang, Lu (NIH/NIMH) [C]" userId="318da2a3-2b0e-4aa4-a279-c1e685263bc7" providerId="ADAL" clId="{35111F46-1CD1-4004-9AE8-061F5090E4AD}" dt="2024-03-19T18:07:35.745" v="4623" actId="47"/>
        <pc:sldMkLst>
          <pc:docMk/>
          <pc:sldMk cId="3801832882" sldId="278"/>
        </pc:sldMkLst>
        <pc:spChg chg="mod">
          <ac:chgData name="Zhang, Lu (NIH/NIMH) [C]" userId="318da2a3-2b0e-4aa4-a279-c1e685263bc7" providerId="ADAL" clId="{35111F46-1CD1-4004-9AE8-061F5090E4AD}" dt="2024-03-19T16:12:38.729" v="2628" actId="20577"/>
          <ac:spMkLst>
            <pc:docMk/>
            <pc:sldMk cId="3801832882" sldId="278"/>
            <ac:spMk id="2" creationId="{ACB36454-EDF5-6312-0C03-6D7F8547307C}"/>
          </ac:spMkLst>
        </pc:spChg>
        <pc:spChg chg="add mod">
          <ac:chgData name="Zhang, Lu (NIH/NIMH) [C]" userId="318da2a3-2b0e-4aa4-a279-c1e685263bc7" providerId="ADAL" clId="{35111F46-1CD1-4004-9AE8-061F5090E4AD}" dt="2024-03-19T16:13:35.727" v="2643" actId="1076"/>
          <ac:spMkLst>
            <pc:docMk/>
            <pc:sldMk cId="3801832882" sldId="278"/>
            <ac:spMk id="6" creationId="{7A8AB94D-D8A4-3A96-98DB-B1E3C845E61C}"/>
          </ac:spMkLst>
        </pc:spChg>
        <pc:spChg chg="add mod">
          <ac:chgData name="Zhang, Lu (NIH/NIMH) [C]" userId="318da2a3-2b0e-4aa4-a279-c1e685263bc7" providerId="ADAL" clId="{35111F46-1CD1-4004-9AE8-061F5090E4AD}" dt="2024-03-19T16:13:31.424" v="2640" actId="1076"/>
          <ac:spMkLst>
            <pc:docMk/>
            <pc:sldMk cId="3801832882" sldId="278"/>
            <ac:spMk id="7" creationId="{723A08EF-BCC1-E672-D5E2-BF8DD6AEB488}"/>
          </ac:spMkLst>
        </pc:spChg>
        <pc:spChg chg="add mod">
          <ac:chgData name="Zhang, Lu (NIH/NIMH) [C]" userId="318da2a3-2b0e-4aa4-a279-c1e685263bc7" providerId="ADAL" clId="{35111F46-1CD1-4004-9AE8-061F5090E4AD}" dt="2024-03-19T16:13:34.136" v="2642" actId="1076"/>
          <ac:spMkLst>
            <pc:docMk/>
            <pc:sldMk cId="3801832882" sldId="278"/>
            <ac:spMk id="8" creationId="{3192CBBD-BB5C-EFCE-3D26-FBDAE35A50ED}"/>
          </ac:spMkLst>
        </pc:spChg>
        <pc:spChg chg="add mod">
          <ac:chgData name="Zhang, Lu (NIH/NIMH) [C]" userId="318da2a3-2b0e-4aa4-a279-c1e685263bc7" providerId="ADAL" clId="{35111F46-1CD1-4004-9AE8-061F5090E4AD}" dt="2024-03-19T16:13:55.440" v="2648" actId="1076"/>
          <ac:spMkLst>
            <pc:docMk/>
            <pc:sldMk cId="3801832882" sldId="278"/>
            <ac:spMk id="9" creationId="{8249E476-B39E-5CC4-4A33-9F9CAB256B91}"/>
          </ac:spMkLst>
        </pc:spChg>
        <pc:spChg chg="add mod">
          <ac:chgData name="Zhang, Lu (NIH/NIMH) [C]" userId="318da2a3-2b0e-4aa4-a279-c1e685263bc7" providerId="ADAL" clId="{35111F46-1CD1-4004-9AE8-061F5090E4AD}" dt="2024-03-19T16:13:55.440" v="2648" actId="1076"/>
          <ac:spMkLst>
            <pc:docMk/>
            <pc:sldMk cId="3801832882" sldId="278"/>
            <ac:spMk id="11" creationId="{E09974FD-CDA5-4B56-00F4-A593E2691C13}"/>
          </ac:spMkLst>
        </pc:spChg>
        <pc:spChg chg="add mod">
          <ac:chgData name="Zhang, Lu (NIH/NIMH) [C]" userId="318da2a3-2b0e-4aa4-a279-c1e685263bc7" providerId="ADAL" clId="{35111F46-1CD1-4004-9AE8-061F5090E4AD}" dt="2024-03-19T16:13:55.440" v="2648" actId="1076"/>
          <ac:spMkLst>
            <pc:docMk/>
            <pc:sldMk cId="3801832882" sldId="278"/>
            <ac:spMk id="12" creationId="{DD78F417-E28F-CEC8-6652-16FDA0212317}"/>
          </ac:spMkLst>
        </pc:spChg>
        <pc:spChg chg="add mod">
          <ac:chgData name="Zhang, Lu (NIH/NIMH) [C]" userId="318da2a3-2b0e-4aa4-a279-c1e685263bc7" providerId="ADAL" clId="{35111F46-1CD1-4004-9AE8-061F5090E4AD}" dt="2024-03-19T16:13:55.440" v="2648" actId="1076"/>
          <ac:spMkLst>
            <pc:docMk/>
            <pc:sldMk cId="3801832882" sldId="278"/>
            <ac:spMk id="13" creationId="{32E3E5AE-0C92-0096-C5CA-5759EA930D1D}"/>
          </ac:spMkLst>
        </pc:spChg>
        <pc:spChg chg="mod">
          <ac:chgData name="Zhang, Lu (NIH/NIMH) [C]" userId="318da2a3-2b0e-4aa4-a279-c1e685263bc7" providerId="ADAL" clId="{35111F46-1CD1-4004-9AE8-061F5090E4AD}" dt="2024-03-19T17:01:18.549" v="2989"/>
          <ac:spMkLst>
            <pc:docMk/>
            <pc:sldMk cId="3801832882" sldId="278"/>
            <ac:spMk id="15" creationId="{6DB88B30-BA0C-B81F-BDA4-E9871D472C06}"/>
          </ac:spMkLst>
        </pc:spChg>
        <pc:spChg chg="mod">
          <ac:chgData name="Zhang, Lu (NIH/NIMH) [C]" userId="318da2a3-2b0e-4aa4-a279-c1e685263bc7" providerId="ADAL" clId="{35111F46-1CD1-4004-9AE8-061F5090E4AD}" dt="2024-03-19T17:01:18.549" v="2989"/>
          <ac:spMkLst>
            <pc:docMk/>
            <pc:sldMk cId="3801832882" sldId="278"/>
            <ac:spMk id="16" creationId="{BF1EB577-233F-497A-39FB-3E20DE475468}"/>
          </ac:spMkLst>
        </pc:spChg>
        <pc:spChg chg="mod">
          <ac:chgData name="Zhang, Lu (NIH/NIMH) [C]" userId="318da2a3-2b0e-4aa4-a279-c1e685263bc7" providerId="ADAL" clId="{35111F46-1CD1-4004-9AE8-061F5090E4AD}" dt="2024-03-19T16:13:26.111" v="2636" actId="1076"/>
          <ac:spMkLst>
            <pc:docMk/>
            <pc:sldMk cId="3801832882" sldId="278"/>
            <ac:spMk id="17" creationId="{4579BC41-58CE-7A3F-4BFC-2AE46EFEB1D4}"/>
          </ac:spMkLst>
        </pc:spChg>
        <pc:spChg chg="del">
          <ac:chgData name="Zhang, Lu (NIH/NIMH) [C]" userId="318da2a3-2b0e-4aa4-a279-c1e685263bc7" providerId="ADAL" clId="{35111F46-1CD1-4004-9AE8-061F5090E4AD}" dt="2024-03-19T16:13:39.647" v="2645" actId="478"/>
          <ac:spMkLst>
            <pc:docMk/>
            <pc:sldMk cId="3801832882" sldId="278"/>
            <ac:spMk id="18" creationId="{FCE0523E-47B2-5BBB-987A-757EE9193CD3}"/>
          </ac:spMkLst>
        </pc:spChg>
        <pc:spChg chg="mod">
          <ac:chgData name="Zhang, Lu (NIH/NIMH) [C]" userId="318da2a3-2b0e-4aa4-a279-c1e685263bc7" providerId="ADAL" clId="{35111F46-1CD1-4004-9AE8-061F5090E4AD}" dt="2024-03-19T17:01:18.549" v="2989"/>
          <ac:spMkLst>
            <pc:docMk/>
            <pc:sldMk cId="3801832882" sldId="278"/>
            <ac:spMk id="19" creationId="{6E7C952A-2F3D-572B-4F19-64CCD419AF66}"/>
          </ac:spMkLst>
        </pc:spChg>
        <pc:spChg chg="mod">
          <ac:chgData name="Zhang, Lu (NIH/NIMH) [C]" userId="318da2a3-2b0e-4aa4-a279-c1e685263bc7" providerId="ADAL" clId="{35111F46-1CD1-4004-9AE8-061F5090E4AD}" dt="2024-03-19T17:01:18.549" v="2989"/>
          <ac:spMkLst>
            <pc:docMk/>
            <pc:sldMk cId="3801832882" sldId="278"/>
            <ac:spMk id="20" creationId="{278F2A6C-2093-84E2-5AF5-5735AF8D713F}"/>
          </ac:spMkLst>
        </pc:spChg>
        <pc:spChg chg="mod">
          <ac:chgData name="Zhang, Lu (NIH/NIMH) [C]" userId="318da2a3-2b0e-4aa4-a279-c1e685263bc7" providerId="ADAL" clId="{35111F46-1CD1-4004-9AE8-061F5090E4AD}" dt="2024-03-19T17:01:18.549" v="2989"/>
          <ac:spMkLst>
            <pc:docMk/>
            <pc:sldMk cId="3801832882" sldId="278"/>
            <ac:spMk id="24" creationId="{1ED7578C-E516-2B62-4E0B-EFC010C01B4A}"/>
          </ac:spMkLst>
        </pc:spChg>
        <pc:grpChg chg="add del mod">
          <ac:chgData name="Zhang, Lu (NIH/NIMH) [C]" userId="318da2a3-2b0e-4aa4-a279-c1e685263bc7" providerId="ADAL" clId="{35111F46-1CD1-4004-9AE8-061F5090E4AD}" dt="2024-03-19T17:07:56.574" v="3082" actId="478"/>
          <ac:grpSpMkLst>
            <pc:docMk/>
            <pc:sldMk cId="3801832882" sldId="278"/>
            <ac:grpSpMk id="14" creationId="{A33AFAFA-987F-9146-5C34-F26201A8B2F2}"/>
          </ac:grpSpMkLst>
        </pc:grpChg>
        <pc:picChg chg="del">
          <ac:chgData name="Zhang, Lu (NIH/NIMH) [C]" userId="318da2a3-2b0e-4aa4-a279-c1e685263bc7" providerId="ADAL" clId="{35111F46-1CD1-4004-9AE8-061F5090E4AD}" dt="2024-03-19T16:13:12.799" v="2632" actId="478"/>
          <ac:picMkLst>
            <pc:docMk/>
            <pc:sldMk cId="3801832882" sldId="278"/>
            <ac:picMk id="4" creationId="{8A07EAF4-DD54-E315-CF15-5FBF34E28F91}"/>
          </ac:picMkLst>
        </pc:picChg>
        <pc:picChg chg="add mod">
          <ac:chgData name="Zhang, Lu (NIH/NIMH) [C]" userId="318da2a3-2b0e-4aa4-a279-c1e685263bc7" providerId="ADAL" clId="{35111F46-1CD1-4004-9AE8-061F5090E4AD}" dt="2024-03-19T16:13:44.407" v="2646" actId="1076"/>
          <ac:picMkLst>
            <pc:docMk/>
            <pc:sldMk cId="3801832882" sldId="278"/>
            <ac:picMk id="5" creationId="{5A98403D-1FAE-DC00-075C-15CEA936ACC5}"/>
          </ac:picMkLst>
        </pc:picChg>
        <pc:cxnChg chg="mod">
          <ac:chgData name="Zhang, Lu (NIH/NIMH) [C]" userId="318da2a3-2b0e-4aa4-a279-c1e685263bc7" providerId="ADAL" clId="{35111F46-1CD1-4004-9AE8-061F5090E4AD}" dt="2024-03-19T17:07:56.574" v="3082" actId="478"/>
          <ac:cxnSpMkLst>
            <pc:docMk/>
            <pc:sldMk cId="3801832882" sldId="278"/>
            <ac:cxnSpMk id="21" creationId="{B2517C91-0741-16B4-D9D5-980706176A64}"/>
          </ac:cxnSpMkLst>
        </pc:cxnChg>
        <pc:cxnChg chg="mod">
          <ac:chgData name="Zhang, Lu (NIH/NIMH) [C]" userId="318da2a3-2b0e-4aa4-a279-c1e685263bc7" providerId="ADAL" clId="{35111F46-1CD1-4004-9AE8-061F5090E4AD}" dt="2024-03-19T17:07:56.574" v="3082" actId="478"/>
          <ac:cxnSpMkLst>
            <pc:docMk/>
            <pc:sldMk cId="3801832882" sldId="278"/>
            <ac:cxnSpMk id="22" creationId="{E258B767-07B8-53D2-2405-DACF75FD7668}"/>
          </ac:cxnSpMkLst>
        </pc:cxnChg>
        <pc:cxnChg chg="mod">
          <ac:chgData name="Zhang, Lu (NIH/NIMH) [C]" userId="318da2a3-2b0e-4aa4-a279-c1e685263bc7" providerId="ADAL" clId="{35111F46-1CD1-4004-9AE8-061F5090E4AD}" dt="2024-03-19T17:07:56.574" v="3082" actId="478"/>
          <ac:cxnSpMkLst>
            <pc:docMk/>
            <pc:sldMk cId="3801832882" sldId="278"/>
            <ac:cxnSpMk id="23" creationId="{61B75C76-3E29-3941-672A-BDB45F3BED99}"/>
          </ac:cxnSpMkLst>
        </pc:cxnChg>
      </pc:sldChg>
      <pc:sldChg chg="addSp delSp modSp add del mod">
        <pc:chgData name="Zhang, Lu (NIH/NIMH) [C]" userId="318da2a3-2b0e-4aa4-a279-c1e685263bc7" providerId="ADAL" clId="{35111F46-1CD1-4004-9AE8-061F5090E4AD}" dt="2024-03-19T17:08:08.469" v="3083" actId="47"/>
        <pc:sldMkLst>
          <pc:docMk/>
          <pc:sldMk cId="4094192860" sldId="279"/>
        </pc:sldMkLst>
        <pc:spChg chg="mod">
          <ac:chgData name="Zhang, Lu (NIH/NIMH) [C]" userId="318da2a3-2b0e-4aa4-a279-c1e685263bc7" providerId="ADAL" clId="{35111F46-1CD1-4004-9AE8-061F5090E4AD}" dt="2024-03-19T16:18:37.893" v="2688" actId="1076"/>
          <ac:spMkLst>
            <pc:docMk/>
            <pc:sldMk cId="4094192860" sldId="279"/>
            <ac:spMk id="2" creationId="{ACB36454-EDF5-6312-0C03-6D7F8547307C}"/>
          </ac:spMkLst>
        </pc:spChg>
        <pc:spChg chg="mod">
          <ac:chgData name="Zhang, Lu (NIH/NIMH) [C]" userId="318da2a3-2b0e-4aa4-a279-c1e685263bc7" providerId="ADAL" clId="{35111F46-1CD1-4004-9AE8-061F5090E4AD}" dt="2024-03-19T16:17:35.636" v="2679" actId="164"/>
          <ac:spMkLst>
            <pc:docMk/>
            <pc:sldMk cId="4094192860" sldId="279"/>
            <ac:spMk id="6" creationId="{7A8AB94D-D8A4-3A96-98DB-B1E3C845E61C}"/>
          </ac:spMkLst>
        </pc:spChg>
        <pc:spChg chg="mod">
          <ac:chgData name="Zhang, Lu (NIH/NIMH) [C]" userId="318da2a3-2b0e-4aa4-a279-c1e685263bc7" providerId="ADAL" clId="{35111F46-1CD1-4004-9AE8-061F5090E4AD}" dt="2024-03-19T16:17:35.636" v="2679" actId="164"/>
          <ac:spMkLst>
            <pc:docMk/>
            <pc:sldMk cId="4094192860" sldId="279"/>
            <ac:spMk id="7" creationId="{723A08EF-BCC1-E672-D5E2-BF8DD6AEB488}"/>
          </ac:spMkLst>
        </pc:spChg>
        <pc:spChg chg="mod">
          <ac:chgData name="Zhang, Lu (NIH/NIMH) [C]" userId="318da2a3-2b0e-4aa4-a279-c1e685263bc7" providerId="ADAL" clId="{35111F46-1CD1-4004-9AE8-061F5090E4AD}" dt="2024-03-19T16:17:35.636" v="2679" actId="164"/>
          <ac:spMkLst>
            <pc:docMk/>
            <pc:sldMk cId="4094192860" sldId="279"/>
            <ac:spMk id="8" creationId="{3192CBBD-BB5C-EFCE-3D26-FBDAE35A50ED}"/>
          </ac:spMkLst>
        </pc:spChg>
        <pc:spChg chg="del">
          <ac:chgData name="Zhang, Lu (NIH/NIMH) [C]" userId="318da2a3-2b0e-4aa4-a279-c1e685263bc7" providerId="ADAL" clId="{35111F46-1CD1-4004-9AE8-061F5090E4AD}" dt="2024-03-19T16:17:40.048" v="2680" actId="478"/>
          <ac:spMkLst>
            <pc:docMk/>
            <pc:sldMk cId="4094192860" sldId="279"/>
            <ac:spMk id="9" creationId="{8249E476-B39E-5CC4-4A33-9F9CAB256B91}"/>
          </ac:spMkLst>
        </pc:spChg>
        <pc:spChg chg="del">
          <ac:chgData name="Zhang, Lu (NIH/NIMH) [C]" userId="318da2a3-2b0e-4aa4-a279-c1e685263bc7" providerId="ADAL" clId="{35111F46-1CD1-4004-9AE8-061F5090E4AD}" dt="2024-03-19T16:17:40.048" v="2680" actId="478"/>
          <ac:spMkLst>
            <pc:docMk/>
            <pc:sldMk cId="4094192860" sldId="279"/>
            <ac:spMk id="11" creationId="{E09974FD-CDA5-4B56-00F4-A593E2691C13}"/>
          </ac:spMkLst>
        </pc:spChg>
        <pc:spChg chg="del">
          <ac:chgData name="Zhang, Lu (NIH/NIMH) [C]" userId="318da2a3-2b0e-4aa4-a279-c1e685263bc7" providerId="ADAL" clId="{35111F46-1CD1-4004-9AE8-061F5090E4AD}" dt="2024-03-19T16:17:40.048" v="2680" actId="478"/>
          <ac:spMkLst>
            <pc:docMk/>
            <pc:sldMk cId="4094192860" sldId="279"/>
            <ac:spMk id="12" creationId="{DD78F417-E28F-CEC8-6652-16FDA0212317}"/>
          </ac:spMkLst>
        </pc:spChg>
        <pc:spChg chg="del">
          <ac:chgData name="Zhang, Lu (NIH/NIMH) [C]" userId="318da2a3-2b0e-4aa4-a279-c1e685263bc7" providerId="ADAL" clId="{35111F46-1CD1-4004-9AE8-061F5090E4AD}" dt="2024-03-19T16:17:40.048" v="2680" actId="478"/>
          <ac:spMkLst>
            <pc:docMk/>
            <pc:sldMk cId="4094192860" sldId="279"/>
            <ac:spMk id="13" creationId="{32E3E5AE-0C92-0096-C5CA-5759EA930D1D}"/>
          </ac:spMkLst>
        </pc:spChg>
        <pc:spChg chg="mod">
          <ac:chgData name="Zhang, Lu (NIH/NIMH) [C]" userId="318da2a3-2b0e-4aa4-a279-c1e685263bc7" providerId="ADAL" clId="{35111F46-1CD1-4004-9AE8-061F5090E4AD}" dt="2024-03-19T16:17:35.636" v="2679" actId="164"/>
          <ac:spMkLst>
            <pc:docMk/>
            <pc:sldMk cId="4094192860" sldId="279"/>
            <ac:spMk id="17" creationId="{4579BC41-58CE-7A3F-4BFC-2AE46EFEB1D4}"/>
          </ac:spMkLst>
        </pc:spChg>
        <pc:spChg chg="mod">
          <ac:chgData name="Zhang, Lu (NIH/NIMH) [C]" userId="318da2a3-2b0e-4aa4-a279-c1e685263bc7" providerId="ADAL" clId="{35111F46-1CD1-4004-9AE8-061F5090E4AD}" dt="2024-03-19T16:46:20.073" v="2692"/>
          <ac:spMkLst>
            <pc:docMk/>
            <pc:sldMk cId="4094192860" sldId="279"/>
            <ac:spMk id="18" creationId="{7C2E5A22-55B4-46B5-9ED3-CF10DAEFF690}"/>
          </ac:spMkLst>
        </pc:spChg>
        <pc:spChg chg="mod">
          <ac:chgData name="Zhang, Lu (NIH/NIMH) [C]" userId="318da2a3-2b0e-4aa4-a279-c1e685263bc7" providerId="ADAL" clId="{35111F46-1CD1-4004-9AE8-061F5090E4AD}" dt="2024-03-19T16:46:20.073" v="2692"/>
          <ac:spMkLst>
            <pc:docMk/>
            <pc:sldMk cId="4094192860" sldId="279"/>
            <ac:spMk id="19" creationId="{73FD6EFD-65A3-E72A-D33D-FEEACC726FAA}"/>
          </ac:spMkLst>
        </pc:spChg>
        <pc:spChg chg="mod">
          <ac:chgData name="Zhang, Lu (NIH/NIMH) [C]" userId="318da2a3-2b0e-4aa4-a279-c1e685263bc7" providerId="ADAL" clId="{35111F46-1CD1-4004-9AE8-061F5090E4AD}" dt="2024-03-19T16:46:20.073" v="2692"/>
          <ac:spMkLst>
            <pc:docMk/>
            <pc:sldMk cId="4094192860" sldId="279"/>
            <ac:spMk id="20" creationId="{19CFF5FD-9AB0-FEBA-25BA-F173B72B29C6}"/>
          </ac:spMkLst>
        </pc:spChg>
        <pc:spChg chg="mod">
          <ac:chgData name="Zhang, Lu (NIH/NIMH) [C]" userId="318da2a3-2b0e-4aa4-a279-c1e685263bc7" providerId="ADAL" clId="{35111F46-1CD1-4004-9AE8-061F5090E4AD}" dt="2024-03-19T16:46:20.073" v="2692"/>
          <ac:spMkLst>
            <pc:docMk/>
            <pc:sldMk cId="4094192860" sldId="279"/>
            <ac:spMk id="21" creationId="{880D34AD-47A8-28C3-2FD8-5A10C66797E4}"/>
          </ac:spMkLst>
        </pc:spChg>
        <pc:spChg chg="mod">
          <ac:chgData name="Zhang, Lu (NIH/NIMH) [C]" userId="318da2a3-2b0e-4aa4-a279-c1e685263bc7" providerId="ADAL" clId="{35111F46-1CD1-4004-9AE8-061F5090E4AD}" dt="2024-03-19T16:46:48.821" v="2740" actId="1076"/>
          <ac:spMkLst>
            <pc:docMk/>
            <pc:sldMk cId="4094192860" sldId="279"/>
            <ac:spMk id="24" creationId="{47E980AA-DA6B-A958-6280-500E0C0D572D}"/>
          </ac:spMkLst>
        </pc:spChg>
        <pc:spChg chg="mod">
          <ac:chgData name="Zhang, Lu (NIH/NIMH) [C]" userId="318da2a3-2b0e-4aa4-a279-c1e685263bc7" providerId="ADAL" clId="{35111F46-1CD1-4004-9AE8-061F5090E4AD}" dt="2024-03-19T16:46:37.460" v="2700" actId="1036"/>
          <ac:spMkLst>
            <pc:docMk/>
            <pc:sldMk cId="4094192860" sldId="279"/>
            <ac:spMk id="25" creationId="{9504D651-3F46-098B-30A9-2572467911A5}"/>
          </ac:spMkLst>
        </pc:spChg>
        <pc:spChg chg="mod">
          <ac:chgData name="Zhang, Lu (NIH/NIMH) [C]" userId="318da2a3-2b0e-4aa4-a279-c1e685263bc7" providerId="ADAL" clId="{35111F46-1CD1-4004-9AE8-061F5090E4AD}" dt="2024-03-19T16:47:02.708" v="2752" actId="1037"/>
          <ac:spMkLst>
            <pc:docMk/>
            <pc:sldMk cId="4094192860" sldId="279"/>
            <ac:spMk id="26" creationId="{C2889874-ED93-1DDF-7195-81C60744D96E}"/>
          </ac:spMkLst>
        </pc:spChg>
        <pc:spChg chg="mod">
          <ac:chgData name="Zhang, Lu (NIH/NIMH) [C]" userId="318da2a3-2b0e-4aa4-a279-c1e685263bc7" providerId="ADAL" clId="{35111F46-1CD1-4004-9AE8-061F5090E4AD}" dt="2024-03-19T16:46:46.020" v="2739" actId="1036"/>
          <ac:spMkLst>
            <pc:docMk/>
            <pc:sldMk cId="4094192860" sldId="279"/>
            <ac:spMk id="27" creationId="{A6448F51-7AA0-6E48-64E4-C651BE2A07E9}"/>
          </ac:spMkLst>
        </pc:spChg>
        <pc:grpChg chg="add mod">
          <ac:chgData name="Zhang, Lu (NIH/NIMH) [C]" userId="318da2a3-2b0e-4aa4-a279-c1e685263bc7" providerId="ADAL" clId="{35111F46-1CD1-4004-9AE8-061F5090E4AD}" dt="2024-03-19T16:47:18.404" v="2773" actId="1038"/>
          <ac:grpSpMkLst>
            <pc:docMk/>
            <pc:sldMk cId="4094192860" sldId="279"/>
            <ac:grpSpMk id="15" creationId="{08545907-6350-88F8-500D-58228D294820}"/>
          </ac:grpSpMkLst>
        </pc:grpChg>
        <pc:grpChg chg="add del mod">
          <ac:chgData name="Zhang, Lu (NIH/NIMH) [C]" userId="318da2a3-2b0e-4aa4-a279-c1e685263bc7" providerId="ADAL" clId="{35111F46-1CD1-4004-9AE8-061F5090E4AD}" dt="2024-03-19T16:46:21.269" v="2693"/>
          <ac:grpSpMkLst>
            <pc:docMk/>
            <pc:sldMk cId="4094192860" sldId="279"/>
            <ac:grpSpMk id="16" creationId="{DF498088-8CAC-9FE7-C0EF-A121084DB279}"/>
          </ac:grpSpMkLst>
        </pc:grpChg>
        <pc:grpChg chg="add mod">
          <ac:chgData name="Zhang, Lu (NIH/NIMH) [C]" userId="318da2a3-2b0e-4aa4-a279-c1e685263bc7" providerId="ADAL" clId="{35111F46-1CD1-4004-9AE8-061F5090E4AD}" dt="2024-03-19T16:46:34.260" v="2697" actId="1076"/>
          <ac:grpSpMkLst>
            <pc:docMk/>
            <pc:sldMk cId="4094192860" sldId="279"/>
            <ac:grpSpMk id="23" creationId="{36357C72-4B27-537C-4488-FEFF3079BA65}"/>
          </ac:grpSpMkLst>
        </pc:grpChg>
        <pc:picChg chg="add del mod">
          <ac:chgData name="Zhang, Lu (NIH/NIMH) [C]" userId="318da2a3-2b0e-4aa4-a279-c1e685263bc7" providerId="ADAL" clId="{35111F46-1CD1-4004-9AE8-061F5090E4AD}" dt="2024-03-19T16:16:14.239" v="2652" actId="478"/>
          <ac:picMkLst>
            <pc:docMk/>
            <pc:sldMk cId="4094192860" sldId="279"/>
            <ac:picMk id="3" creationId="{4F2D6082-5F2C-0105-02B7-598E8D5D9D0A}"/>
          </ac:picMkLst>
        </pc:picChg>
        <pc:picChg chg="del">
          <ac:chgData name="Zhang, Lu (NIH/NIMH) [C]" userId="318da2a3-2b0e-4aa4-a279-c1e685263bc7" providerId="ADAL" clId="{35111F46-1CD1-4004-9AE8-061F5090E4AD}" dt="2024-03-19T16:16:57.838" v="2656" actId="478"/>
          <ac:picMkLst>
            <pc:docMk/>
            <pc:sldMk cId="4094192860" sldId="279"/>
            <ac:picMk id="5" creationId="{5A98403D-1FAE-DC00-075C-15CEA936ACC5}"/>
          </ac:picMkLst>
        </pc:picChg>
        <pc:picChg chg="mod">
          <ac:chgData name="Zhang, Lu (NIH/NIMH) [C]" userId="318da2a3-2b0e-4aa4-a279-c1e685263bc7" providerId="ADAL" clId="{35111F46-1CD1-4004-9AE8-061F5090E4AD}" dt="2024-03-19T16:47:18.404" v="2773" actId="1038"/>
          <ac:picMkLst>
            <pc:docMk/>
            <pc:sldMk cId="4094192860" sldId="279"/>
            <ac:picMk id="10" creationId="{B4D5A40A-08E8-E78F-25A2-C2DDE73E6106}"/>
          </ac:picMkLst>
        </pc:picChg>
        <pc:picChg chg="add mod">
          <ac:chgData name="Zhang, Lu (NIH/NIMH) [C]" userId="318da2a3-2b0e-4aa4-a279-c1e685263bc7" providerId="ADAL" clId="{35111F46-1CD1-4004-9AE8-061F5090E4AD}" dt="2024-03-19T16:46:24.605" v="2695" actId="1076"/>
          <ac:picMkLst>
            <pc:docMk/>
            <pc:sldMk cId="4094192860" sldId="279"/>
            <ac:picMk id="14" creationId="{C32FBB05-9DDB-A58D-06A4-14C37AC88569}"/>
          </ac:picMkLst>
        </pc:picChg>
        <pc:picChg chg="add del mod">
          <ac:chgData name="Zhang, Lu (NIH/NIMH) [C]" userId="318da2a3-2b0e-4aa4-a279-c1e685263bc7" providerId="ADAL" clId="{35111F46-1CD1-4004-9AE8-061F5090E4AD}" dt="2024-03-19T16:46:21.269" v="2693"/>
          <ac:picMkLst>
            <pc:docMk/>
            <pc:sldMk cId="4094192860" sldId="279"/>
            <ac:picMk id="22" creationId="{0432A8F8-F587-A864-AB71-08B345B3EEE2}"/>
          </ac:picMkLst>
        </pc:picChg>
      </pc:sldChg>
      <pc:sldChg chg="addSp modSp add">
        <pc:chgData name="Zhang, Lu (NIH/NIMH) [C]" userId="318da2a3-2b0e-4aa4-a279-c1e685263bc7" providerId="ADAL" clId="{35111F46-1CD1-4004-9AE8-061F5090E4AD}" dt="2024-03-19T18:10:07.393" v="4624" actId="164"/>
        <pc:sldMkLst>
          <pc:docMk/>
          <pc:sldMk cId="2226140456" sldId="280"/>
        </pc:sldMkLst>
        <pc:spChg chg="mod">
          <ac:chgData name="Zhang, Lu (NIH/NIMH) [C]" userId="318da2a3-2b0e-4aa4-a279-c1e685263bc7" providerId="ADAL" clId="{35111F46-1CD1-4004-9AE8-061F5090E4AD}" dt="2024-03-19T18:10:07.393" v="4624" actId="164"/>
          <ac:spMkLst>
            <pc:docMk/>
            <pc:sldMk cId="2226140456" sldId="280"/>
            <ac:spMk id="9" creationId="{8249E476-B39E-5CC4-4A33-9F9CAB256B91}"/>
          </ac:spMkLst>
        </pc:spChg>
        <pc:spChg chg="mod">
          <ac:chgData name="Zhang, Lu (NIH/NIMH) [C]" userId="318da2a3-2b0e-4aa4-a279-c1e685263bc7" providerId="ADAL" clId="{35111F46-1CD1-4004-9AE8-061F5090E4AD}" dt="2024-03-19T18:10:07.393" v="4624" actId="164"/>
          <ac:spMkLst>
            <pc:docMk/>
            <pc:sldMk cId="2226140456" sldId="280"/>
            <ac:spMk id="11" creationId="{E09974FD-CDA5-4B56-00F4-A593E2691C13}"/>
          </ac:spMkLst>
        </pc:spChg>
        <pc:spChg chg="mod">
          <ac:chgData name="Zhang, Lu (NIH/NIMH) [C]" userId="318da2a3-2b0e-4aa4-a279-c1e685263bc7" providerId="ADAL" clId="{35111F46-1CD1-4004-9AE8-061F5090E4AD}" dt="2024-03-19T18:10:07.393" v="4624" actId="164"/>
          <ac:spMkLst>
            <pc:docMk/>
            <pc:sldMk cId="2226140456" sldId="280"/>
            <ac:spMk id="12" creationId="{DD78F417-E28F-CEC8-6652-16FDA0212317}"/>
          </ac:spMkLst>
        </pc:spChg>
        <pc:spChg chg="mod">
          <ac:chgData name="Zhang, Lu (NIH/NIMH) [C]" userId="318da2a3-2b0e-4aa4-a279-c1e685263bc7" providerId="ADAL" clId="{35111F46-1CD1-4004-9AE8-061F5090E4AD}" dt="2024-03-19T18:10:07.393" v="4624" actId="164"/>
          <ac:spMkLst>
            <pc:docMk/>
            <pc:sldMk cId="2226140456" sldId="280"/>
            <ac:spMk id="13" creationId="{32E3E5AE-0C92-0096-C5CA-5759EA930D1D}"/>
          </ac:spMkLst>
        </pc:spChg>
        <pc:grpChg chg="add mod">
          <ac:chgData name="Zhang, Lu (NIH/NIMH) [C]" userId="318da2a3-2b0e-4aa4-a279-c1e685263bc7" providerId="ADAL" clId="{35111F46-1CD1-4004-9AE8-061F5090E4AD}" dt="2024-03-19T18:10:07.393" v="4624" actId="164"/>
          <ac:grpSpMkLst>
            <pc:docMk/>
            <pc:sldMk cId="2226140456" sldId="280"/>
            <ac:grpSpMk id="3" creationId="{19DD9E9A-7835-F4A7-B79B-CFF1FEF3A583}"/>
          </ac:grpSpMkLst>
        </pc:grpChg>
        <pc:picChg chg="mod">
          <ac:chgData name="Zhang, Lu (NIH/NIMH) [C]" userId="318da2a3-2b0e-4aa4-a279-c1e685263bc7" providerId="ADAL" clId="{35111F46-1CD1-4004-9AE8-061F5090E4AD}" dt="2024-03-19T18:10:07.393" v="4624" actId="164"/>
          <ac:picMkLst>
            <pc:docMk/>
            <pc:sldMk cId="2226140456" sldId="280"/>
            <ac:picMk id="5" creationId="{5A98403D-1FAE-DC00-075C-15CEA936ACC5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19T17:14:56.984" v="3689" actId="164"/>
        <pc:sldMkLst>
          <pc:docMk/>
          <pc:sldMk cId="3502462974" sldId="281"/>
        </pc:sldMkLst>
        <pc:spChg chg="mod">
          <ac:chgData name="Zhang, Lu (NIH/NIMH) [C]" userId="318da2a3-2b0e-4aa4-a279-c1e685263bc7" providerId="ADAL" clId="{35111F46-1CD1-4004-9AE8-061F5090E4AD}" dt="2024-03-19T17:08:42.333" v="3093" actId="1076"/>
          <ac:spMkLst>
            <pc:docMk/>
            <pc:sldMk cId="3502462974" sldId="281"/>
            <ac:spMk id="2" creationId="{ACB36454-EDF5-6312-0C03-6D7F8547307C}"/>
          </ac:spMkLst>
        </pc:spChg>
        <pc:spChg chg="del mod">
          <ac:chgData name="Zhang, Lu (NIH/NIMH) [C]" userId="318da2a3-2b0e-4aa4-a279-c1e685263bc7" providerId="ADAL" clId="{35111F46-1CD1-4004-9AE8-061F5090E4AD}" dt="2024-03-19T16:51:19.032" v="2827" actId="21"/>
          <ac:spMkLst>
            <pc:docMk/>
            <pc:sldMk cId="3502462974" sldId="281"/>
            <ac:spMk id="17" creationId="{4579BC41-58CE-7A3F-4BFC-2AE46EFEB1D4}"/>
          </ac:spMkLst>
        </pc:spChg>
        <pc:spChg chg="add mod">
          <ac:chgData name="Zhang, Lu (NIH/NIMH) [C]" userId="318da2a3-2b0e-4aa4-a279-c1e685263bc7" providerId="ADAL" clId="{35111F46-1CD1-4004-9AE8-061F5090E4AD}" dt="2024-03-19T16:53:28.001" v="2881" actId="1076"/>
          <ac:spMkLst>
            <pc:docMk/>
            <pc:sldMk cId="3502462974" sldId="281"/>
            <ac:spMk id="20" creationId="{9DB1ED1F-1574-5356-25B2-70528676BE9E}"/>
          </ac:spMkLst>
        </pc:spChg>
        <pc:spChg chg="add mod">
          <ac:chgData name="Zhang, Lu (NIH/NIMH) [C]" userId="318da2a3-2b0e-4aa4-a279-c1e685263bc7" providerId="ADAL" clId="{35111F46-1CD1-4004-9AE8-061F5090E4AD}" dt="2024-03-19T16:53:28.001" v="2881" actId="1076"/>
          <ac:spMkLst>
            <pc:docMk/>
            <pc:sldMk cId="3502462974" sldId="281"/>
            <ac:spMk id="21" creationId="{A71E0349-E42C-701E-C5D1-B14312F996E1}"/>
          </ac:spMkLst>
        </pc:spChg>
        <pc:spChg chg="add mod">
          <ac:chgData name="Zhang, Lu (NIH/NIMH) [C]" userId="318da2a3-2b0e-4aa4-a279-c1e685263bc7" providerId="ADAL" clId="{35111F46-1CD1-4004-9AE8-061F5090E4AD}" dt="2024-03-19T16:53:28.001" v="2881" actId="1076"/>
          <ac:spMkLst>
            <pc:docMk/>
            <pc:sldMk cId="3502462974" sldId="281"/>
            <ac:spMk id="22" creationId="{FD6AC77A-9C28-AB58-A5D5-CAA7E2056CE0}"/>
          </ac:spMkLst>
        </pc:spChg>
        <pc:spChg chg="add mod">
          <ac:chgData name="Zhang, Lu (NIH/NIMH) [C]" userId="318da2a3-2b0e-4aa4-a279-c1e685263bc7" providerId="ADAL" clId="{35111F46-1CD1-4004-9AE8-061F5090E4AD}" dt="2024-03-19T16:57:37.153" v="2952" actId="1076"/>
          <ac:spMkLst>
            <pc:docMk/>
            <pc:sldMk cId="3502462974" sldId="281"/>
            <ac:spMk id="28" creationId="{629BE368-4249-2532-F8D0-980728C4E928}"/>
          </ac:spMkLst>
        </pc:spChg>
        <pc:spChg chg="add mod">
          <ac:chgData name="Zhang, Lu (NIH/NIMH) [C]" userId="318da2a3-2b0e-4aa4-a279-c1e685263bc7" providerId="ADAL" clId="{35111F46-1CD1-4004-9AE8-061F5090E4AD}" dt="2024-03-19T16:53:28.001" v="2881" actId="1076"/>
          <ac:spMkLst>
            <pc:docMk/>
            <pc:sldMk cId="3502462974" sldId="281"/>
            <ac:spMk id="31" creationId="{059D5BD4-B520-6358-745A-70D49391A7E1}"/>
          </ac:spMkLst>
        </pc:spChg>
        <pc:spChg chg="add mod">
          <ac:chgData name="Zhang, Lu (NIH/NIMH) [C]" userId="318da2a3-2b0e-4aa4-a279-c1e685263bc7" providerId="ADAL" clId="{35111F46-1CD1-4004-9AE8-061F5090E4AD}" dt="2024-03-19T16:53:28.001" v="2881" actId="1076"/>
          <ac:spMkLst>
            <pc:docMk/>
            <pc:sldMk cId="3502462974" sldId="281"/>
            <ac:spMk id="32" creationId="{E2CA77BD-F33C-5893-54D9-DF300C77EE10}"/>
          </ac:spMkLst>
        </pc:spChg>
        <pc:spChg chg="add del">
          <ac:chgData name="Zhang, Lu (NIH/NIMH) [C]" userId="318da2a3-2b0e-4aa4-a279-c1e685263bc7" providerId="ADAL" clId="{35111F46-1CD1-4004-9AE8-061F5090E4AD}" dt="2024-03-19T16:53:39.314" v="2883" actId="478"/>
          <ac:spMkLst>
            <pc:docMk/>
            <pc:sldMk cId="3502462974" sldId="281"/>
            <ac:spMk id="33" creationId="{75E592DF-EAA3-1083-D83E-DB3862572F4B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34" creationId="{623E4A3C-668F-42B3-B8F9-ADF4A977E8F5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35" creationId="{4F0FC498-DF94-42B6-2652-835B7A5730FE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36" creationId="{55FD48E2-E3E7-B773-91F0-6B0AB1FEB6AA}"/>
          </ac:spMkLst>
        </pc:spChg>
        <pc:spChg chg="add del mod">
          <ac:chgData name="Zhang, Lu (NIH/NIMH) [C]" userId="318da2a3-2b0e-4aa4-a279-c1e685263bc7" providerId="ADAL" clId="{35111F46-1CD1-4004-9AE8-061F5090E4AD}" dt="2024-03-19T16:54:01.249" v="2892" actId="478"/>
          <ac:spMkLst>
            <pc:docMk/>
            <pc:sldMk cId="3502462974" sldId="281"/>
            <ac:spMk id="37" creationId="{E60CECF9-98DA-02FD-2A47-026604B802E8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38" creationId="{186C0D5E-7EFC-678D-E1A4-241B0A2C921B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55" creationId="{12D190FC-B719-FF54-BD00-212F8CA0BD92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56" creationId="{CBE533D7-B55E-02EB-86A0-A77B2E421019}"/>
          </ac:spMkLst>
        </pc:spChg>
        <pc:spChg chg="add del mod">
          <ac:chgData name="Zhang, Lu (NIH/NIMH) [C]" userId="318da2a3-2b0e-4aa4-a279-c1e685263bc7" providerId="ADAL" clId="{35111F46-1CD1-4004-9AE8-061F5090E4AD}" dt="2024-03-19T17:08:32.061" v="3090" actId="478"/>
          <ac:spMkLst>
            <pc:docMk/>
            <pc:sldMk cId="3502462974" sldId="281"/>
            <ac:spMk id="57" creationId="{36D71D30-BC16-CE7E-C881-372BC02923D0}"/>
          </ac:spMkLst>
        </pc:spChg>
        <pc:spChg chg="add mod">
          <ac:chgData name="Zhang, Lu (NIH/NIMH) [C]" userId="318da2a3-2b0e-4aa4-a279-c1e685263bc7" providerId="ADAL" clId="{35111F46-1CD1-4004-9AE8-061F5090E4AD}" dt="2024-03-19T16:57:16.689" v="2945" actId="1076"/>
          <ac:spMkLst>
            <pc:docMk/>
            <pc:sldMk cId="3502462974" sldId="281"/>
            <ac:spMk id="58" creationId="{D7426D26-1940-9C98-D87E-4B7CE76D3107}"/>
          </ac:spMkLst>
        </pc:spChg>
        <pc:spChg chg="add mod">
          <ac:chgData name="Zhang, Lu (NIH/NIMH) [C]" userId="318da2a3-2b0e-4aa4-a279-c1e685263bc7" providerId="ADAL" clId="{35111F46-1CD1-4004-9AE8-061F5090E4AD}" dt="2024-03-19T16:57:22.481" v="2947" actId="1076"/>
          <ac:spMkLst>
            <pc:docMk/>
            <pc:sldMk cId="3502462974" sldId="281"/>
            <ac:spMk id="59" creationId="{CA3E797F-3F9F-5014-277C-FC29A05198F3}"/>
          </ac:spMkLst>
        </pc:spChg>
        <pc:spChg chg="add mod">
          <ac:chgData name="Zhang, Lu (NIH/NIMH) [C]" userId="318da2a3-2b0e-4aa4-a279-c1e685263bc7" providerId="ADAL" clId="{35111F46-1CD1-4004-9AE8-061F5090E4AD}" dt="2024-03-19T16:57:26.338" v="2949" actId="1076"/>
          <ac:spMkLst>
            <pc:docMk/>
            <pc:sldMk cId="3502462974" sldId="281"/>
            <ac:spMk id="60" creationId="{8CBCAAA1-E4D5-168D-78A3-2BF9C7CB70C4}"/>
          </ac:spMkLst>
        </pc:spChg>
        <pc:spChg chg="add mod">
          <ac:chgData name="Zhang, Lu (NIH/NIMH) [C]" userId="318da2a3-2b0e-4aa4-a279-c1e685263bc7" providerId="ADAL" clId="{35111F46-1CD1-4004-9AE8-061F5090E4AD}" dt="2024-03-19T16:57:31.194" v="2951" actId="1076"/>
          <ac:spMkLst>
            <pc:docMk/>
            <pc:sldMk cId="3502462974" sldId="281"/>
            <ac:spMk id="61" creationId="{0B490F7E-C47B-E768-2FC3-ED798BD64D7A}"/>
          </ac:spMkLst>
        </pc:spChg>
        <pc:spChg chg="mod">
          <ac:chgData name="Zhang, Lu (NIH/NIMH) [C]" userId="318da2a3-2b0e-4aa4-a279-c1e685263bc7" providerId="ADAL" clId="{35111F46-1CD1-4004-9AE8-061F5090E4AD}" dt="2024-03-19T17:08:14.946" v="3084"/>
          <ac:spMkLst>
            <pc:docMk/>
            <pc:sldMk cId="3502462974" sldId="281"/>
            <ac:spMk id="63" creationId="{9164FA02-9893-E074-01F5-A3655265E56E}"/>
          </ac:spMkLst>
        </pc:spChg>
        <pc:spChg chg="mod">
          <ac:chgData name="Zhang, Lu (NIH/NIMH) [C]" userId="318da2a3-2b0e-4aa4-a279-c1e685263bc7" providerId="ADAL" clId="{35111F46-1CD1-4004-9AE8-061F5090E4AD}" dt="2024-03-19T17:08:14.946" v="3084"/>
          <ac:spMkLst>
            <pc:docMk/>
            <pc:sldMk cId="3502462974" sldId="281"/>
            <ac:spMk id="64" creationId="{E1312A37-CB30-09B2-C804-EB82B57C58EB}"/>
          </ac:spMkLst>
        </pc:spChg>
        <pc:spChg chg="mod">
          <ac:chgData name="Zhang, Lu (NIH/NIMH) [C]" userId="318da2a3-2b0e-4aa4-a279-c1e685263bc7" providerId="ADAL" clId="{35111F46-1CD1-4004-9AE8-061F5090E4AD}" dt="2024-03-19T17:08:14.946" v="3084"/>
          <ac:spMkLst>
            <pc:docMk/>
            <pc:sldMk cId="3502462974" sldId="281"/>
            <ac:spMk id="65" creationId="{4A148BDA-1044-F088-022F-432872CF2CFF}"/>
          </ac:spMkLst>
        </pc:spChg>
        <pc:spChg chg="mod">
          <ac:chgData name="Zhang, Lu (NIH/NIMH) [C]" userId="318da2a3-2b0e-4aa4-a279-c1e685263bc7" providerId="ADAL" clId="{35111F46-1CD1-4004-9AE8-061F5090E4AD}" dt="2024-03-19T17:08:14.946" v="3084"/>
          <ac:spMkLst>
            <pc:docMk/>
            <pc:sldMk cId="3502462974" sldId="281"/>
            <ac:spMk id="66" creationId="{067A560A-5A86-15DA-36B6-82650CA15099}"/>
          </ac:spMkLst>
        </pc:spChg>
        <pc:spChg chg="mod">
          <ac:chgData name="Zhang, Lu (NIH/NIMH) [C]" userId="318da2a3-2b0e-4aa4-a279-c1e685263bc7" providerId="ADAL" clId="{35111F46-1CD1-4004-9AE8-061F5090E4AD}" dt="2024-03-19T17:08:14.946" v="3084"/>
          <ac:spMkLst>
            <pc:docMk/>
            <pc:sldMk cId="3502462974" sldId="281"/>
            <ac:spMk id="70" creationId="{2A6F1CDE-F316-5633-B5AF-E12F2102ADB6}"/>
          </ac:spMkLst>
        </pc:spChg>
        <pc:spChg chg="add del mod">
          <ac:chgData name="Zhang, Lu (NIH/NIMH) [C]" userId="318da2a3-2b0e-4aa4-a279-c1e685263bc7" providerId="ADAL" clId="{35111F46-1CD1-4004-9AE8-061F5090E4AD}" dt="2024-03-19T17:08:39.885" v="3091" actId="478"/>
          <ac:spMkLst>
            <pc:docMk/>
            <pc:sldMk cId="3502462974" sldId="281"/>
            <ac:spMk id="71" creationId="{BB768C5C-977F-B698-F074-BBE397E01723}"/>
          </ac:spMkLst>
        </pc:spChg>
        <pc:spChg chg="add del mod">
          <ac:chgData name="Zhang, Lu (NIH/NIMH) [C]" userId="318da2a3-2b0e-4aa4-a279-c1e685263bc7" providerId="ADAL" clId="{35111F46-1CD1-4004-9AE8-061F5090E4AD}" dt="2024-03-19T17:08:56.220" v="3096" actId="478"/>
          <ac:spMkLst>
            <pc:docMk/>
            <pc:sldMk cId="3502462974" sldId="281"/>
            <ac:spMk id="72" creationId="{30537AE7-3BF7-3E41-B22C-CE068F6ED4F6}"/>
          </ac:spMkLst>
        </pc:spChg>
        <pc:spChg chg="mod">
          <ac:chgData name="Zhang, Lu (NIH/NIMH) [C]" userId="318da2a3-2b0e-4aa4-a279-c1e685263bc7" providerId="ADAL" clId="{35111F46-1CD1-4004-9AE8-061F5090E4AD}" dt="2024-03-19T17:08:59.345" v="3098"/>
          <ac:spMkLst>
            <pc:docMk/>
            <pc:sldMk cId="3502462974" sldId="281"/>
            <ac:spMk id="74" creationId="{B19C2C62-1135-327E-5EB1-5AF901D45513}"/>
          </ac:spMkLst>
        </pc:spChg>
        <pc:spChg chg="mod">
          <ac:chgData name="Zhang, Lu (NIH/NIMH) [C]" userId="318da2a3-2b0e-4aa4-a279-c1e685263bc7" providerId="ADAL" clId="{35111F46-1CD1-4004-9AE8-061F5090E4AD}" dt="2024-03-19T17:08:59.345" v="3098"/>
          <ac:spMkLst>
            <pc:docMk/>
            <pc:sldMk cId="3502462974" sldId="281"/>
            <ac:spMk id="75" creationId="{F1D64880-C977-23AC-D5C4-0355C343E705}"/>
          </ac:spMkLst>
        </pc:spChg>
        <pc:spChg chg="mod">
          <ac:chgData name="Zhang, Lu (NIH/NIMH) [C]" userId="318da2a3-2b0e-4aa4-a279-c1e685263bc7" providerId="ADAL" clId="{35111F46-1CD1-4004-9AE8-061F5090E4AD}" dt="2024-03-19T17:08:59.345" v="3098"/>
          <ac:spMkLst>
            <pc:docMk/>
            <pc:sldMk cId="3502462974" sldId="281"/>
            <ac:spMk id="76" creationId="{CD181A9C-3254-DDB2-EBCB-29E8B1BCED80}"/>
          </ac:spMkLst>
        </pc:spChg>
        <pc:spChg chg="mod">
          <ac:chgData name="Zhang, Lu (NIH/NIMH) [C]" userId="318da2a3-2b0e-4aa4-a279-c1e685263bc7" providerId="ADAL" clId="{35111F46-1CD1-4004-9AE8-061F5090E4AD}" dt="2024-03-19T17:08:59.345" v="3098"/>
          <ac:spMkLst>
            <pc:docMk/>
            <pc:sldMk cId="3502462974" sldId="281"/>
            <ac:spMk id="77" creationId="{B27A8AFC-7650-4B33-D6EC-31539E896829}"/>
          </ac:spMkLst>
        </pc:spChg>
        <pc:spChg chg="mod">
          <ac:chgData name="Zhang, Lu (NIH/NIMH) [C]" userId="318da2a3-2b0e-4aa4-a279-c1e685263bc7" providerId="ADAL" clId="{35111F46-1CD1-4004-9AE8-061F5090E4AD}" dt="2024-03-19T17:08:59.345" v="3098"/>
          <ac:spMkLst>
            <pc:docMk/>
            <pc:sldMk cId="3502462974" sldId="281"/>
            <ac:spMk id="81" creationId="{DE89A020-A839-D493-C570-76F8D6DD042A}"/>
          </ac:spMkLst>
        </pc:spChg>
        <pc:spChg chg="add mod">
          <ac:chgData name="Zhang, Lu (NIH/NIMH) [C]" userId="318da2a3-2b0e-4aa4-a279-c1e685263bc7" providerId="ADAL" clId="{35111F46-1CD1-4004-9AE8-061F5090E4AD}" dt="2024-03-19T17:09:17.364" v="3104" actId="164"/>
          <ac:spMkLst>
            <pc:docMk/>
            <pc:sldMk cId="3502462974" sldId="281"/>
            <ac:spMk id="82" creationId="{CD54E7FD-1616-AF34-635E-CDB75C61A311}"/>
          </ac:spMkLst>
        </pc:spChg>
        <pc:spChg chg="mod">
          <ac:chgData name="Zhang, Lu (NIH/NIMH) [C]" userId="318da2a3-2b0e-4aa4-a279-c1e685263bc7" providerId="ADAL" clId="{35111F46-1CD1-4004-9AE8-061F5090E4AD}" dt="2024-03-19T17:14:28.624" v="3680"/>
          <ac:spMkLst>
            <pc:docMk/>
            <pc:sldMk cId="3502462974" sldId="281"/>
            <ac:spMk id="85" creationId="{6ABFFA62-3C13-03E1-813D-5FBA03247796}"/>
          </ac:spMkLst>
        </pc:spChg>
        <pc:spChg chg="mod">
          <ac:chgData name="Zhang, Lu (NIH/NIMH) [C]" userId="318da2a3-2b0e-4aa4-a279-c1e685263bc7" providerId="ADAL" clId="{35111F46-1CD1-4004-9AE8-061F5090E4AD}" dt="2024-03-19T17:14:28.624" v="3680"/>
          <ac:spMkLst>
            <pc:docMk/>
            <pc:sldMk cId="3502462974" sldId="281"/>
            <ac:spMk id="86" creationId="{7E80EBF0-A2D6-1D0E-C156-74DF7486FFF5}"/>
          </ac:spMkLst>
        </pc:spChg>
        <pc:spChg chg="mod">
          <ac:chgData name="Zhang, Lu (NIH/NIMH) [C]" userId="318da2a3-2b0e-4aa4-a279-c1e685263bc7" providerId="ADAL" clId="{35111F46-1CD1-4004-9AE8-061F5090E4AD}" dt="2024-03-19T17:14:28.624" v="3680"/>
          <ac:spMkLst>
            <pc:docMk/>
            <pc:sldMk cId="3502462974" sldId="281"/>
            <ac:spMk id="87" creationId="{CD4D2215-F098-249D-C4AF-B2EB99BE4977}"/>
          </ac:spMkLst>
        </pc:spChg>
        <pc:spChg chg="mod">
          <ac:chgData name="Zhang, Lu (NIH/NIMH) [C]" userId="318da2a3-2b0e-4aa4-a279-c1e685263bc7" providerId="ADAL" clId="{35111F46-1CD1-4004-9AE8-061F5090E4AD}" dt="2024-03-19T17:14:28.624" v="3680"/>
          <ac:spMkLst>
            <pc:docMk/>
            <pc:sldMk cId="3502462974" sldId="281"/>
            <ac:spMk id="88" creationId="{B5A934E5-7125-648F-C704-9C7DBF944135}"/>
          </ac:spMkLst>
        </pc:spChg>
        <pc:spChg chg="mod">
          <ac:chgData name="Zhang, Lu (NIH/NIMH) [C]" userId="318da2a3-2b0e-4aa4-a279-c1e685263bc7" providerId="ADAL" clId="{35111F46-1CD1-4004-9AE8-061F5090E4AD}" dt="2024-03-19T17:14:28.624" v="3680"/>
          <ac:spMkLst>
            <pc:docMk/>
            <pc:sldMk cId="3502462974" sldId="281"/>
            <ac:spMk id="92" creationId="{C83A39F7-F81A-823F-15AE-53DC145057C3}"/>
          </ac:spMkLst>
        </pc:spChg>
        <pc:spChg chg="mod">
          <ac:chgData name="Zhang, Lu (NIH/NIMH) [C]" userId="318da2a3-2b0e-4aa4-a279-c1e685263bc7" providerId="ADAL" clId="{35111F46-1CD1-4004-9AE8-061F5090E4AD}" dt="2024-03-19T17:14:40.064" v="3685"/>
          <ac:spMkLst>
            <pc:docMk/>
            <pc:sldMk cId="3502462974" sldId="281"/>
            <ac:spMk id="96" creationId="{52FB602C-BA5C-1C9A-E0DC-3BB4C0772559}"/>
          </ac:spMkLst>
        </pc:spChg>
        <pc:spChg chg="mod">
          <ac:chgData name="Zhang, Lu (NIH/NIMH) [C]" userId="318da2a3-2b0e-4aa4-a279-c1e685263bc7" providerId="ADAL" clId="{35111F46-1CD1-4004-9AE8-061F5090E4AD}" dt="2024-03-19T17:14:40.064" v="3685"/>
          <ac:spMkLst>
            <pc:docMk/>
            <pc:sldMk cId="3502462974" sldId="281"/>
            <ac:spMk id="97" creationId="{EDE21367-D4BB-694A-A72A-94DB560BEA21}"/>
          </ac:spMkLst>
        </pc:spChg>
        <pc:spChg chg="mod">
          <ac:chgData name="Zhang, Lu (NIH/NIMH) [C]" userId="318da2a3-2b0e-4aa4-a279-c1e685263bc7" providerId="ADAL" clId="{35111F46-1CD1-4004-9AE8-061F5090E4AD}" dt="2024-03-19T17:14:40.064" v="3685"/>
          <ac:spMkLst>
            <pc:docMk/>
            <pc:sldMk cId="3502462974" sldId="281"/>
            <ac:spMk id="98" creationId="{1E1C33B0-4504-840C-CCAD-EDC77AE4A293}"/>
          </ac:spMkLst>
        </pc:spChg>
        <pc:spChg chg="mod">
          <ac:chgData name="Zhang, Lu (NIH/NIMH) [C]" userId="318da2a3-2b0e-4aa4-a279-c1e685263bc7" providerId="ADAL" clId="{35111F46-1CD1-4004-9AE8-061F5090E4AD}" dt="2024-03-19T17:14:40.064" v="3685"/>
          <ac:spMkLst>
            <pc:docMk/>
            <pc:sldMk cId="3502462974" sldId="281"/>
            <ac:spMk id="99" creationId="{3C3F627C-FD61-44E4-174D-5F5F84427297}"/>
          </ac:spMkLst>
        </pc:spChg>
        <pc:spChg chg="mod">
          <ac:chgData name="Zhang, Lu (NIH/NIMH) [C]" userId="318da2a3-2b0e-4aa4-a279-c1e685263bc7" providerId="ADAL" clId="{35111F46-1CD1-4004-9AE8-061F5090E4AD}" dt="2024-03-19T17:14:40.064" v="3685"/>
          <ac:spMkLst>
            <pc:docMk/>
            <pc:sldMk cId="3502462974" sldId="281"/>
            <ac:spMk id="103" creationId="{ECBD8C73-963C-A231-96DE-7E9018785A87}"/>
          </ac:spMkLst>
        </pc:spChg>
        <pc:spChg chg="add mod">
          <ac:chgData name="Zhang, Lu (NIH/NIMH) [C]" userId="318da2a3-2b0e-4aa4-a279-c1e685263bc7" providerId="ADAL" clId="{35111F46-1CD1-4004-9AE8-061F5090E4AD}" dt="2024-03-19T17:14:56.984" v="3689" actId="164"/>
          <ac:spMkLst>
            <pc:docMk/>
            <pc:sldMk cId="3502462974" sldId="281"/>
            <ac:spMk id="104" creationId="{8179D0D2-0E1F-F475-F418-1B5C5D485F5D}"/>
          </ac:spMkLst>
        </pc:spChg>
        <pc:grpChg chg="del mod">
          <ac:chgData name="Zhang, Lu (NIH/NIMH) [C]" userId="318da2a3-2b0e-4aa4-a279-c1e685263bc7" providerId="ADAL" clId="{35111F46-1CD1-4004-9AE8-061F5090E4AD}" dt="2024-03-19T16:51:52.130" v="2840" actId="478"/>
          <ac:grpSpMkLst>
            <pc:docMk/>
            <pc:sldMk cId="3502462974" sldId="281"/>
            <ac:grpSpMk id="15" creationId="{08545907-6350-88F8-500D-58228D294820}"/>
          </ac:grpSpMkLst>
        </pc:grpChg>
        <pc:grpChg chg="del mod">
          <ac:chgData name="Zhang, Lu (NIH/NIMH) [C]" userId="318da2a3-2b0e-4aa4-a279-c1e685263bc7" providerId="ADAL" clId="{35111F46-1CD1-4004-9AE8-061F5090E4AD}" dt="2024-03-19T16:51:52.130" v="2840" actId="478"/>
          <ac:grpSpMkLst>
            <pc:docMk/>
            <pc:sldMk cId="3502462974" sldId="281"/>
            <ac:grpSpMk id="23" creationId="{36357C72-4B27-537C-4488-FEFF3079BA65}"/>
          </ac:grpSpMkLst>
        </pc:grpChg>
        <pc:grpChg chg="add del mod">
          <ac:chgData name="Zhang, Lu (NIH/NIMH) [C]" userId="318da2a3-2b0e-4aa4-a279-c1e685263bc7" providerId="ADAL" clId="{35111F46-1CD1-4004-9AE8-061F5090E4AD}" dt="2024-03-19T17:08:58.188" v="3097" actId="478"/>
          <ac:grpSpMkLst>
            <pc:docMk/>
            <pc:sldMk cId="3502462974" sldId="281"/>
            <ac:grpSpMk id="62" creationId="{F41A16FA-D8E7-8A7A-7A75-5D8708519105}"/>
          </ac:grpSpMkLst>
        </pc:grpChg>
        <pc:grpChg chg="add mod">
          <ac:chgData name="Zhang, Lu (NIH/NIMH) [C]" userId="318da2a3-2b0e-4aa4-a279-c1e685263bc7" providerId="ADAL" clId="{35111F46-1CD1-4004-9AE8-061F5090E4AD}" dt="2024-03-19T17:09:17.364" v="3104" actId="164"/>
          <ac:grpSpMkLst>
            <pc:docMk/>
            <pc:sldMk cId="3502462974" sldId="281"/>
            <ac:grpSpMk id="73" creationId="{28DEF362-3DF5-BDE5-8F2C-AD192CA2E097}"/>
          </ac:grpSpMkLst>
        </pc:grpChg>
        <pc:grpChg chg="add del mod">
          <ac:chgData name="Zhang, Lu (NIH/NIMH) [C]" userId="318da2a3-2b0e-4aa4-a279-c1e685263bc7" providerId="ADAL" clId="{35111F46-1CD1-4004-9AE8-061F5090E4AD}" dt="2024-03-19T17:14:28.156" v="3679" actId="478"/>
          <ac:grpSpMkLst>
            <pc:docMk/>
            <pc:sldMk cId="3502462974" sldId="281"/>
            <ac:grpSpMk id="83" creationId="{F2A114FA-0B7F-E489-F77F-BE6ED81732BD}"/>
          </ac:grpSpMkLst>
        </pc:grpChg>
        <pc:grpChg chg="add del mod">
          <ac:chgData name="Zhang, Lu (NIH/NIMH) [C]" userId="318da2a3-2b0e-4aa4-a279-c1e685263bc7" providerId="ADAL" clId="{35111F46-1CD1-4004-9AE8-061F5090E4AD}" dt="2024-03-19T17:14:31.564" v="3683"/>
          <ac:grpSpMkLst>
            <pc:docMk/>
            <pc:sldMk cId="3502462974" sldId="281"/>
            <ac:grpSpMk id="84" creationId="{7C41D331-ECD8-BC2C-BDD9-8DA4C4DD952E}"/>
          </ac:grpSpMkLst>
        </pc:grpChg>
        <pc:grpChg chg="add mod">
          <ac:chgData name="Zhang, Lu (NIH/NIMH) [C]" userId="318da2a3-2b0e-4aa4-a279-c1e685263bc7" providerId="ADAL" clId="{35111F46-1CD1-4004-9AE8-061F5090E4AD}" dt="2024-03-19T17:14:56.984" v="3689" actId="164"/>
          <ac:grpSpMkLst>
            <pc:docMk/>
            <pc:sldMk cId="3502462974" sldId="281"/>
            <ac:grpSpMk id="93" creationId="{3A24E719-F700-A2CD-6A82-7C6846BC2B9E}"/>
          </ac:grpSpMkLst>
        </pc:grpChg>
        <pc:grpChg chg="mod">
          <ac:chgData name="Zhang, Lu (NIH/NIMH) [C]" userId="318da2a3-2b0e-4aa4-a279-c1e685263bc7" providerId="ADAL" clId="{35111F46-1CD1-4004-9AE8-061F5090E4AD}" dt="2024-03-19T17:14:40.064" v="3685"/>
          <ac:grpSpMkLst>
            <pc:docMk/>
            <pc:sldMk cId="3502462974" sldId="281"/>
            <ac:grpSpMk id="94" creationId="{52AF5B67-F93A-013D-82D3-A7B853E91E65}"/>
          </ac:grpSpMkLst>
        </pc:grpChg>
        <pc:grpChg chg="add mod">
          <ac:chgData name="Zhang, Lu (NIH/NIMH) [C]" userId="318da2a3-2b0e-4aa4-a279-c1e685263bc7" providerId="ADAL" clId="{35111F46-1CD1-4004-9AE8-061F5090E4AD}" dt="2024-03-19T17:14:56.984" v="3689" actId="164"/>
          <ac:grpSpMkLst>
            <pc:docMk/>
            <pc:sldMk cId="3502462974" sldId="281"/>
            <ac:grpSpMk id="105" creationId="{6C429DEB-A429-48A5-D039-1F15B70F3CCA}"/>
          </ac:grpSpMkLst>
        </pc:grpChg>
        <pc:picChg chg="add mod modCrop">
          <ac:chgData name="Zhang, Lu (NIH/NIMH) [C]" userId="318da2a3-2b0e-4aa4-a279-c1e685263bc7" providerId="ADAL" clId="{35111F46-1CD1-4004-9AE8-061F5090E4AD}" dt="2024-03-19T16:53:28.001" v="2881" actId="1076"/>
          <ac:picMkLst>
            <pc:docMk/>
            <pc:sldMk cId="3502462974" sldId="281"/>
            <ac:picMk id="4" creationId="{B02667DA-62A0-EF72-8756-9796EDE1703C}"/>
          </ac:picMkLst>
        </pc:picChg>
        <pc:picChg chg="add mod modCrop">
          <ac:chgData name="Zhang, Lu (NIH/NIMH) [C]" userId="318da2a3-2b0e-4aa4-a279-c1e685263bc7" providerId="ADAL" clId="{35111F46-1CD1-4004-9AE8-061F5090E4AD}" dt="2024-03-19T16:53:28.001" v="2881" actId="1076"/>
          <ac:picMkLst>
            <pc:docMk/>
            <pc:sldMk cId="3502462974" sldId="281"/>
            <ac:picMk id="9" creationId="{7E6B8E2D-152E-206F-C197-381381706144}"/>
          </ac:picMkLst>
        </pc:picChg>
        <pc:picChg chg="del mod">
          <ac:chgData name="Zhang, Lu (NIH/NIMH) [C]" userId="318da2a3-2b0e-4aa4-a279-c1e685263bc7" providerId="ADAL" clId="{35111F46-1CD1-4004-9AE8-061F5090E4AD}" dt="2024-03-19T16:50:26.083" v="2812" actId="478"/>
          <ac:picMkLst>
            <pc:docMk/>
            <pc:sldMk cId="3502462974" sldId="281"/>
            <ac:picMk id="10" creationId="{B4D5A40A-08E8-E78F-25A2-C2DDE73E6106}"/>
          </ac:picMkLst>
        </pc:picChg>
        <pc:picChg chg="add del mod">
          <ac:chgData name="Zhang, Lu (NIH/NIMH) [C]" userId="318da2a3-2b0e-4aa4-a279-c1e685263bc7" providerId="ADAL" clId="{35111F46-1CD1-4004-9AE8-061F5090E4AD}" dt="2024-03-19T16:49:05.251" v="2791" actId="478"/>
          <ac:picMkLst>
            <pc:docMk/>
            <pc:sldMk cId="3502462974" sldId="281"/>
            <ac:picMk id="12" creationId="{4FF44545-1EEF-7F9A-83F2-5E043152D3DA}"/>
          </ac:picMkLst>
        </pc:picChg>
        <pc:picChg chg="del mod">
          <ac:chgData name="Zhang, Lu (NIH/NIMH) [C]" userId="318da2a3-2b0e-4aa4-a279-c1e685263bc7" providerId="ADAL" clId="{35111F46-1CD1-4004-9AE8-061F5090E4AD}" dt="2024-03-19T16:48:14.996" v="2778" actId="478"/>
          <ac:picMkLst>
            <pc:docMk/>
            <pc:sldMk cId="3502462974" sldId="281"/>
            <ac:picMk id="14" creationId="{C32FBB05-9DDB-A58D-06A4-14C37AC88569}"/>
          </ac:picMkLst>
        </pc:picChg>
        <pc:picChg chg="add mod modCrop">
          <ac:chgData name="Zhang, Lu (NIH/NIMH) [C]" userId="318da2a3-2b0e-4aa4-a279-c1e685263bc7" providerId="ADAL" clId="{35111F46-1CD1-4004-9AE8-061F5090E4AD}" dt="2024-03-19T16:53:28.001" v="2881" actId="1076"/>
          <ac:picMkLst>
            <pc:docMk/>
            <pc:sldMk cId="3502462974" sldId="281"/>
            <ac:picMk id="16" creationId="{A5EAEC4C-6174-3142-E2AC-BF54BDF4862A}"/>
          </ac:picMkLst>
        </pc:picChg>
        <pc:picChg chg="add mod modCrop">
          <ac:chgData name="Zhang, Lu (NIH/NIMH) [C]" userId="318da2a3-2b0e-4aa4-a279-c1e685263bc7" providerId="ADAL" clId="{35111F46-1CD1-4004-9AE8-061F5090E4AD}" dt="2024-03-19T16:53:28.001" v="2881" actId="1076"/>
          <ac:picMkLst>
            <pc:docMk/>
            <pc:sldMk cId="3502462974" sldId="281"/>
            <ac:picMk id="19" creationId="{5DCC943B-233E-76DA-0342-9DAD050A78AB}"/>
          </ac:picMkLst>
        </pc:picChg>
        <pc:picChg chg="add mod modCrop">
          <ac:chgData name="Zhang, Lu (NIH/NIMH) [C]" userId="318da2a3-2b0e-4aa4-a279-c1e685263bc7" providerId="ADAL" clId="{35111F46-1CD1-4004-9AE8-061F5090E4AD}" dt="2024-03-19T16:53:28.001" v="2881" actId="1076"/>
          <ac:picMkLst>
            <pc:docMk/>
            <pc:sldMk cId="3502462974" sldId="281"/>
            <ac:picMk id="30" creationId="{1BC36B48-E772-B4E0-FCE0-14D94B3D64B0}"/>
          </ac:picMkLst>
        </pc:picChg>
        <pc:cxnChg chg="add del mod">
          <ac:chgData name="Zhang, Lu (NIH/NIMH) [C]" userId="318da2a3-2b0e-4aa4-a279-c1e685263bc7" providerId="ADAL" clId="{35111F46-1CD1-4004-9AE8-061F5090E4AD}" dt="2024-03-19T17:08:32.061" v="3090" actId="478"/>
          <ac:cxnSpMkLst>
            <pc:docMk/>
            <pc:sldMk cId="3502462974" sldId="281"/>
            <ac:cxnSpMk id="40" creationId="{2A7B6C82-9AB5-F759-0419-045CD0EF9395}"/>
          </ac:cxnSpMkLst>
        </pc:cxnChg>
        <pc:cxnChg chg="add del mod">
          <ac:chgData name="Zhang, Lu (NIH/NIMH) [C]" userId="318da2a3-2b0e-4aa4-a279-c1e685263bc7" providerId="ADAL" clId="{35111F46-1CD1-4004-9AE8-061F5090E4AD}" dt="2024-03-19T17:08:32.061" v="3090" actId="478"/>
          <ac:cxnSpMkLst>
            <pc:docMk/>
            <pc:sldMk cId="3502462974" sldId="281"/>
            <ac:cxnSpMk id="41" creationId="{55949A24-7600-3480-78F6-947B3729E381}"/>
          </ac:cxnSpMkLst>
        </pc:cxnChg>
        <pc:cxnChg chg="add del mod">
          <ac:chgData name="Zhang, Lu (NIH/NIMH) [C]" userId="318da2a3-2b0e-4aa4-a279-c1e685263bc7" providerId="ADAL" clId="{35111F46-1CD1-4004-9AE8-061F5090E4AD}" dt="2024-03-19T17:08:32.061" v="3090" actId="478"/>
          <ac:cxnSpMkLst>
            <pc:docMk/>
            <pc:sldMk cId="3502462974" sldId="281"/>
            <ac:cxnSpMk id="46" creationId="{7B4BAA0F-5A75-299C-6697-E6455F1D62DD}"/>
          </ac:cxnSpMkLst>
        </pc:cxnChg>
        <pc:cxnChg chg="mod">
          <ac:chgData name="Zhang, Lu (NIH/NIMH) [C]" userId="318da2a3-2b0e-4aa4-a279-c1e685263bc7" providerId="ADAL" clId="{35111F46-1CD1-4004-9AE8-061F5090E4AD}" dt="2024-03-19T17:08:58.188" v="3097" actId="478"/>
          <ac:cxnSpMkLst>
            <pc:docMk/>
            <pc:sldMk cId="3502462974" sldId="281"/>
            <ac:cxnSpMk id="67" creationId="{846C39C4-44F5-B5A0-FD1D-0F2682513860}"/>
          </ac:cxnSpMkLst>
        </pc:cxnChg>
        <pc:cxnChg chg="mod">
          <ac:chgData name="Zhang, Lu (NIH/NIMH) [C]" userId="318da2a3-2b0e-4aa4-a279-c1e685263bc7" providerId="ADAL" clId="{35111F46-1CD1-4004-9AE8-061F5090E4AD}" dt="2024-03-19T17:08:58.188" v="3097" actId="478"/>
          <ac:cxnSpMkLst>
            <pc:docMk/>
            <pc:sldMk cId="3502462974" sldId="281"/>
            <ac:cxnSpMk id="68" creationId="{AF4EA377-C086-C4CE-F773-75E91B7171E8}"/>
          </ac:cxnSpMkLst>
        </pc:cxnChg>
        <pc:cxnChg chg="mod">
          <ac:chgData name="Zhang, Lu (NIH/NIMH) [C]" userId="318da2a3-2b0e-4aa4-a279-c1e685263bc7" providerId="ADAL" clId="{35111F46-1CD1-4004-9AE8-061F5090E4AD}" dt="2024-03-19T17:08:58.188" v="3097" actId="478"/>
          <ac:cxnSpMkLst>
            <pc:docMk/>
            <pc:sldMk cId="3502462974" sldId="281"/>
            <ac:cxnSpMk id="69" creationId="{FD2D8BB7-DB4E-CAED-667F-65752D60530A}"/>
          </ac:cxnSpMkLst>
        </pc:cxnChg>
        <pc:cxnChg chg="mod">
          <ac:chgData name="Zhang, Lu (NIH/NIMH) [C]" userId="318da2a3-2b0e-4aa4-a279-c1e685263bc7" providerId="ADAL" clId="{35111F46-1CD1-4004-9AE8-061F5090E4AD}" dt="2024-03-19T17:14:28.156" v="3679" actId="478"/>
          <ac:cxnSpMkLst>
            <pc:docMk/>
            <pc:sldMk cId="3502462974" sldId="281"/>
            <ac:cxnSpMk id="78" creationId="{6E58F56C-9FE9-155A-08BD-71127F4C3B73}"/>
          </ac:cxnSpMkLst>
        </pc:cxnChg>
        <pc:cxnChg chg="mod">
          <ac:chgData name="Zhang, Lu (NIH/NIMH) [C]" userId="318da2a3-2b0e-4aa4-a279-c1e685263bc7" providerId="ADAL" clId="{35111F46-1CD1-4004-9AE8-061F5090E4AD}" dt="2024-03-19T17:14:28.156" v="3679" actId="478"/>
          <ac:cxnSpMkLst>
            <pc:docMk/>
            <pc:sldMk cId="3502462974" sldId="281"/>
            <ac:cxnSpMk id="79" creationId="{782F8A96-0A21-A8C2-A596-11959A118763}"/>
          </ac:cxnSpMkLst>
        </pc:cxnChg>
        <pc:cxnChg chg="mod">
          <ac:chgData name="Zhang, Lu (NIH/NIMH) [C]" userId="318da2a3-2b0e-4aa4-a279-c1e685263bc7" providerId="ADAL" clId="{35111F46-1CD1-4004-9AE8-061F5090E4AD}" dt="2024-03-19T17:14:28.156" v="3679" actId="478"/>
          <ac:cxnSpMkLst>
            <pc:docMk/>
            <pc:sldMk cId="3502462974" sldId="281"/>
            <ac:cxnSpMk id="80" creationId="{74786A3A-E957-88DC-000B-78A1B99DB590}"/>
          </ac:cxnSpMkLst>
        </pc:cxnChg>
        <pc:cxnChg chg="mod">
          <ac:chgData name="Zhang, Lu (NIH/NIMH) [C]" userId="318da2a3-2b0e-4aa4-a279-c1e685263bc7" providerId="ADAL" clId="{35111F46-1CD1-4004-9AE8-061F5090E4AD}" dt="2024-03-19T17:14:28.624" v="3680"/>
          <ac:cxnSpMkLst>
            <pc:docMk/>
            <pc:sldMk cId="3502462974" sldId="281"/>
            <ac:cxnSpMk id="89" creationId="{A9D2A355-1C97-DBBE-DCE2-C91C34A03D23}"/>
          </ac:cxnSpMkLst>
        </pc:cxnChg>
        <pc:cxnChg chg="mod">
          <ac:chgData name="Zhang, Lu (NIH/NIMH) [C]" userId="318da2a3-2b0e-4aa4-a279-c1e685263bc7" providerId="ADAL" clId="{35111F46-1CD1-4004-9AE8-061F5090E4AD}" dt="2024-03-19T17:14:28.624" v="3680"/>
          <ac:cxnSpMkLst>
            <pc:docMk/>
            <pc:sldMk cId="3502462974" sldId="281"/>
            <ac:cxnSpMk id="90" creationId="{F63F0B3C-D5A7-0AA5-F402-77066748DF57}"/>
          </ac:cxnSpMkLst>
        </pc:cxnChg>
        <pc:cxnChg chg="mod">
          <ac:chgData name="Zhang, Lu (NIH/NIMH) [C]" userId="318da2a3-2b0e-4aa4-a279-c1e685263bc7" providerId="ADAL" clId="{35111F46-1CD1-4004-9AE8-061F5090E4AD}" dt="2024-03-19T17:14:28.624" v="3680"/>
          <ac:cxnSpMkLst>
            <pc:docMk/>
            <pc:sldMk cId="3502462974" sldId="281"/>
            <ac:cxnSpMk id="91" creationId="{F4BEF578-1223-B88C-F515-7447024CE8ED}"/>
          </ac:cxnSpMkLst>
        </pc:cxnChg>
        <pc:cxnChg chg="mod">
          <ac:chgData name="Zhang, Lu (NIH/NIMH) [C]" userId="318da2a3-2b0e-4aa4-a279-c1e685263bc7" providerId="ADAL" clId="{35111F46-1CD1-4004-9AE8-061F5090E4AD}" dt="2024-03-19T17:14:40.064" v="3685"/>
          <ac:cxnSpMkLst>
            <pc:docMk/>
            <pc:sldMk cId="3502462974" sldId="281"/>
            <ac:cxnSpMk id="95" creationId="{A552FB3B-2025-D2D0-9FD8-5C70C5E53B39}"/>
          </ac:cxnSpMkLst>
        </pc:cxnChg>
        <pc:cxnChg chg="mod">
          <ac:chgData name="Zhang, Lu (NIH/NIMH) [C]" userId="318da2a3-2b0e-4aa4-a279-c1e685263bc7" providerId="ADAL" clId="{35111F46-1CD1-4004-9AE8-061F5090E4AD}" dt="2024-03-19T17:14:40.064" v="3685"/>
          <ac:cxnSpMkLst>
            <pc:docMk/>
            <pc:sldMk cId="3502462974" sldId="281"/>
            <ac:cxnSpMk id="100" creationId="{FB282AC7-CCF8-3887-BE89-C5B4998A7028}"/>
          </ac:cxnSpMkLst>
        </pc:cxnChg>
        <pc:cxnChg chg="mod">
          <ac:chgData name="Zhang, Lu (NIH/NIMH) [C]" userId="318da2a3-2b0e-4aa4-a279-c1e685263bc7" providerId="ADAL" clId="{35111F46-1CD1-4004-9AE8-061F5090E4AD}" dt="2024-03-19T17:14:40.064" v="3685"/>
          <ac:cxnSpMkLst>
            <pc:docMk/>
            <pc:sldMk cId="3502462974" sldId="281"/>
            <ac:cxnSpMk id="101" creationId="{34D249A5-1B55-AA24-D02B-DDBB7C376ED0}"/>
          </ac:cxnSpMkLst>
        </pc:cxnChg>
        <pc:cxnChg chg="mod">
          <ac:chgData name="Zhang, Lu (NIH/NIMH) [C]" userId="318da2a3-2b0e-4aa4-a279-c1e685263bc7" providerId="ADAL" clId="{35111F46-1CD1-4004-9AE8-061F5090E4AD}" dt="2024-03-19T17:14:40.064" v="3685"/>
          <ac:cxnSpMkLst>
            <pc:docMk/>
            <pc:sldMk cId="3502462974" sldId="281"/>
            <ac:cxnSpMk id="102" creationId="{A9525934-ADE9-C36C-9A7B-CEC73E7B6F71}"/>
          </ac:cxnSpMkLst>
        </pc:cxnChg>
      </pc:sldChg>
      <pc:sldChg chg="addSp delSp modSp add mod">
        <pc:chgData name="Zhang, Lu (NIH/NIMH) [C]" userId="318da2a3-2b0e-4aa4-a279-c1e685263bc7" providerId="ADAL" clId="{35111F46-1CD1-4004-9AE8-061F5090E4AD}" dt="2024-03-19T18:11:27.847" v="4649" actId="1076"/>
        <pc:sldMkLst>
          <pc:docMk/>
          <pc:sldMk cId="1893082401" sldId="282"/>
        </pc:sldMkLst>
        <pc:spChg chg="add mod">
          <ac:chgData name="Zhang, Lu (NIH/NIMH) [C]" userId="318da2a3-2b0e-4aa4-a279-c1e685263bc7" providerId="ADAL" clId="{35111F46-1CD1-4004-9AE8-061F5090E4AD}" dt="2024-03-19T18:11:27.847" v="4649" actId="1076"/>
          <ac:spMkLst>
            <pc:docMk/>
            <pc:sldMk cId="1893082401" sldId="282"/>
            <ac:spMk id="10" creationId="{6AFEBAC1-2F4A-EE19-8055-E8F43EF50DF5}"/>
          </ac:spMkLst>
        </pc:spChg>
        <pc:spChg chg="add mod">
          <ac:chgData name="Zhang, Lu (NIH/NIMH) [C]" userId="318da2a3-2b0e-4aa4-a279-c1e685263bc7" providerId="ADAL" clId="{35111F46-1CD1-4004-9AE8-061F5090E4AD}" dt="2024-03-19T17:06:15.590" v="3047" actId="1076"/>
          <ac:spMkLst>
            <pc:docMk/>
            <pc:sldMk cId="1893082401" sldId="282"/>
            <ac:spMk id="11" creationId="{8A6BFECA-90AA-4480-4C3D-D2946962E625}"/>
          </ac:spMkLst>
        </pc:spChg>
        <pc:spChg chg="add mod">
          <ac:chgData name="Zhang, Lu (NIH/NIMH) [C]" userId="318da2a3-2b0e-4aa4-a279-c1e685263bc7" providerId="ADAL" clId="{35111F46-1CD1-4004-9AE8-061F5090E4AD}" dt="2024-03-19T17:06:19.013" v="3049" actId="1076"/>
          <ac:spMkLst>
            <pc:docMk/>
            <pc:sldMk cId="1893082401" sldId="282"/>
            <ac:spMk id="12" creationId="{5BA30C30-CBF4-3DEF-C8FC-39F3761113FE}"/>
          </ac:spMkLst>
        </pc:spChg>
        <pc:spChg chg="add mod">
          <ac:chgData name="Zhang, Lu (NIH/NIMH) [C]" userId="318da2a3-2b0e-4aa4-a279-c1e685263bc7" providerId="ADAL" clId="{35111F46-1CD1-4004-9AE8-061F5090E4AD}" dt="2024-03-19T17:06:22.006" v="3051" actId="1076"/>
          <ac:spMkLst>
            <pc:docMk/>
            <pc:sldMk cId="1893082401" sldId="282"/>
            <ac:spMk id="13" creationId="{377AF706-4184-C787-4534-D844E89C16B3}"/>
          </ac:spMkLst>
        </pc:spChg>
        <pc:spChg chg="add mod">
          <ac:chgData name="Zhang, Lu (NIH/NIMH) [C]" userId="318da2a3-2b0e-4aa4-a279-c1e685263bc7" providerId="ADAL" clId="{35111F46-1CD1-4004-9AE8-061F5090E4AD}" dt="2024-03-19T17:06:30.461" v="3062" actId="1038"/>
          <ac:spMkLst>
            <pc:docMk/>
            <pc:sldMk cId="1893082401" sldId="282"/>
            <ac:spMk id="14" creationId="{4AEB5DA4-282D-DAB7-4BA1-39D7B2A53571}"/>
          </ac:spMkLst>
        </pc:spChg>
        <pc:spChg chg="add mod">
          <ac:chgData name="Zhang, Lu (NIH/NIMH) [C]" userId="318da2a3-2b0e-4aa4-a279-c1e685263bc7" providerId="ADAL" clId="{35111F46-1CD1-4004-9AE8-061F5090E4AD}" dt="2024-03-19T17:06:33.524" v="3063" actId="1076"/>
          <ac:spMkLst>
            <pc:docMk/>
            <pc:sldMk cId="1893082401" sldId="282"/>
            <ac:spMk id="15" creationId="{6A372420-04E7-F325-89C0-5E69483E3397}"/>
          </ac:spMkLst>
        </pc:spChg>
        <pc:spChg chg="add mod">
          <ac:chgData name="Zhang, Lu (NIH/NIMH) [C]" userId="318da2a3-2b0e-4aa4-a279-c1e685263bc7" providerId="ADAL" clId="{35111F46-1CD1-4004-9AE8-061F5090E4AD}" dt="2024-03-19T17:06:37.950" v="3065" actId="1076"/>
          <ac:spMkLst>
            <pc:docMk/>
            <pc:sldMk cId="1893082401" sldId="282"/>
            <ac:spMk id="17" creationId="{C6307665-55FE-91B4-215A-43D2207AD706}"/>
          </ac:spMkLst>
        </pc:spChg>
        <pc:spChg chg="add mod">
          <ac:chgData name="Zhang, Lu (NIH/NIMH) [C]" userId="318da2a3-2b0e-4aa4-a279-c1e685263bc7" providerId="ADAL" clId="{35111F46-1CD1-4004-9AE8-061F5090E4AD}" dt="2024-03-19T17:06:41.429" v="3067" actId="1076"/>
          <ac:spMkLst>
            <pc:docMk/>
            <pc:sldMk cId="1893082401" sldId="282"/>
            <ac:spMk id="18" creationId="{59AB3917-9FDA-18E1-1EEF-CC91AD774C80}"/>
          </ac:spMkLst>
        </pc:spChg>
        <pc:spChg chg="del">
          <ac:chgData name="Zhang, Lu (NIH/NIMH) [C]" userId="318da2a3-2b0e-4aa4-a279-c1e685263bc7" providerId="ADAL" clId="{35111F46-1CD1-4004-9AE8-061F5090E4AD}" dt="2024-03-19T17:03:39.038" v="3005" actId="478"/>
          <ac:spMkLst>
            <pc:docMk/>
            <pc:sldMk cId="1893082401" sldId="282"/>
            <ac:spMk id="20" creationId="{9DB1ED1F-1574-5356-25B2-70528676BE9E}"/>
          </ac:spMkLst>
        </pc:spChg>
        <pc:spChg chg="del">
          <ac:chgData name="Zhang, Lu (NIH/NIMH) [C]" userId="318da2a3-2b0e-4aa4-a279-c1e685263bc7" providerId="ADAL" clId="{35111F46-1CD1-4004-9AE8-061F5090E4AD}" dt="2024-03-19T17:03:39.038" v="3005" actId="478"/>
          <ac:spMkLst>
            <pc:docMk/>
            <pc:sldMk cId="1893082401" sldId="282"/>
            <ac:spMk id="21" creationId="{A71E0349-E42C-701E-C5D1-B14312F996E1}"/>
          </ac:spMkLst>
        </pc:spChg>
        <pc:spChg chg="del">
          <ac:chgData name="Zhang, Lu (NIH/NIMH) [C]" userId="318da2a3-2b0e-4aa4-a279-c1e685263bc7" providerId="ADAL" clId="{35111F46-1CD1-4004-9AE8-061F5090E4AD}" dt="2024-03-19T17:03:39.038" v="3005" actId="478"/>
          <ac:spMkLst>
            <pc:docMk/>
            <pc:sldMk cId="1893082401" sldId="282"/>
            <ac:spMk id="22" creationId="{FD6AC77A-9C28-AB58-A5D5-CAA7E2056CE0}"/>
          </ac:spMkLst>
        </pc:spChg>
        <pc:spChg chg="add mod">
          <ac:chgData name="Zhang, Lu (NIH/NIMH) [C]" userId="318da2a3-2b0e-4aa4-a279-c1e685263bc7" providerId="ADAL" clId="{35111F46-1CD1-4004-9AE8-061F5090E4AD}" dt="2024-03-19T17:06:44.190" v="3069" actId="1076"/>
          <ac:spMkLst>
            <pc:docMk/>
            <pc:sldMk cId="1893082401" sldId="282"/>
            <ac:spMk id="23" creationId="{8EDC2969-5887-DABC-5C14-B000886B1693}"/>
          </ac:spMkLst>
        </pc:spChg>
        <pc:spChg chg="add mod">
          <ac:chgData name="Zhang, Lu (NIH/NIMH) [C]" userId="318da2a3-2b0e-4aa4-a279-c1e685263bc7" providerId="ADAL" clId="{35111F46-1CD1-4004-9AE8-061F5090E4AD}" dt="2024-03-19T17:06:48.086" v="3071" actId="1076"/>
          <ac:spMkLst>
            <pc:docMk/>
            <pc:sldMk cId="1893082401" sldId="282"/>
            <ac:spMk id="24" creationId="{117B0F00-BD14-72FF-45BC-2CD582F83A94}"/>
          </ac:spMkLst>
        </pc:spChg>
        <pc:spChg chg="add mod">
          <ac:chgData name="Zhang, Lu (NIH/NIMH) [C]" userId="318da2a3-2b0e-4aa4-a279-c1e685263bc7" providerId="ADAL" clId="{35111F46-1CD1-4004-9AE8-061F5090E4AD}" dt="2024-03-19T17:06:52.454" v="3073" actId="1076"/>
          <ac:spMkLst>
            <pc:docMk/>
            <pc:sldMk cId="1893082401" sldId="282"/>
            <ac:spMk id="25" creationId="{11EDDB69-37E4-980D-6D29-7769A2F71214}"/>
          </ac:spMkLst>
        </pc:spChg>
        <pc:spChg chg="add mod">
          <ac:chgData name="Zhang, Lu (NIH/NIMH) [C]" userId="318da2a3-2b0e-4aa4-a279-c1e685263bc7" providerId="ADAL" clId="{35111F46-1CD1-4004-9AE8-061F5090E4AD}" dt="2024-03-19T17:06:56.789" v="3075" actId="1076"/>
          <ac:spMkLst>
            <pc:docMk/>
            <pc:sldMk cId="1893082401" sldId="282"/>
            <ac:spMk id="26" creationId="{6286E7FE-0BD8-2FB2-F5D5-F005BA0FAFB7}"/>
          </ac:spMkLst>
        </pc:spChg>
        <pc:spChg chg="add mod">
          <ac:chgData name="Zhang, Lu (NIH/NIMH) [C]" userId="318da2a3-2b0e-4aa4-a279-c1e685263bc7" providerId="ADAL" clId="{35111F46-1CD1-4004-9AE8-061F5090E4AD}" dt="2024-03-19T17:07:00.518" v="3077" actId="1076"/>
          <ac:spMkLst>
            <pc:docMk/>
            <pc:sldMk cId="1893082401" sldId="282"/>
            <ac:spMk id="27" creationId="{0AAAD7FB-1D79-0CD4-8210-144CEA089782}"/>
          </ac:spMkLst>
        </pc:spChg>
        <pc:spChg chg="del">
          <ac:chgData name="Zhang, Lu (NIH/NIMH) [C]" userId="318da2a3-2b0e-4aa4-a279-c1e685263bc7" providerId="ADAL" clId="{35111F46-1CD1-4004-9AE8-061F5090E4AD}" dt="2024-03-19T17:03:39.038" v="3005" actId="478"/>
          <ac:spMkLst>
            <pc:docMk/>
            <pc:sldMk cId="1893082401" sldId="282"/>
            <ac:spMk id="28" creationId="{629BE368-4249-2532-F8D0-980728C4E928}"/>
          </ac:spMkLst>
        </pc:spChg>
        <pc:spChg chg="del mod">
          <ac:chgData name="Zhang, Lu (NIH/NIMH) [C]" userId="318da2a3-2b0e-4aa4-a279-c1e685263bc7" providerId="ADAL" clId="{35111F46-1CD1-4004-9AE8-061F5090E4AD}" dt="2024-03-19T17:03:32.910" v="3003" actId="478"/>
          <ac:spMkLst>
            <pc:docMk/>
            <pc:sldMk cId="1893082401" sldId="282"/>
            <ac:spMk id="31" creationId="{059D5BD4-B520-6358-745A-70D49391A7E1}"/>
          </ac:spMkLst>
        </pc:spChg>
        <pc:spChg chg="del mod">
          <ac:chgData name="Zhang, Lu (NIH/NIMH) [C]" userId="318da2a3-2b0e-4aa4-a279-c1e685263bc7" providerId="ADAL" clId="{35111F46-1CD1-4004-9AE8-061F5090E4AD}" dt="2024-03-19T17:05:48.164" v="3038" actId="21"/>
          <ac:spMkLst>
            <pc:docMk/>
            <pc:sldMk cId="1893082401" sldId="282"/>
            <ac:spMk id="32" creationId="{E2CA77BD-F33C-5893-54D9-DF300C77EE10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34" creationId="{623E4A3C-668F-42B3-B8F9-ADF4A977E8F5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35" creationId="{4F0FC498-DF94-42B6-2652-835B7A5730FE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36" creationId="{55FD48E2-E3E7-B773-91F0-6B0AB1FEB6AA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37" creationId="{093ADD13-7523-1B12-7276-3BB0C4CC3732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38" creationId="{186C0D5E-7EFC-678D-E1A4-241B0A2C921B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39" creationId="{D089BC28-A84A-A6D3-80EF-95B80EB98F28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42" creationId="{43A74A94-6CA0-E2D8-5A67-91F10E1934EA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43" creationId="{3253A390-6E74-A4F7-BCD5-D14902681E32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44" creationId="{8868E768-11CC-8059-48B4-D98227B044D6}"/>
          </ac:spMkLst>
        </pc:spChg>
        <pc:spChg chg="mod">
          <ac:chgData name="Zhang, Lu (NIH/NIMH) [C]" userId="318da2a3-2b0e-4aa4-a279-c1e685263bc7" providerId="ADAL" clId="{35111F46-1CD1-4004-9AE8-061F5090E4AD}" dt="2024-03-19T17:09:23.570" v="3106"/>
          <ac:spMkLst>
            <pc:docMk/>
            <pc:sldMk cId="1893082401" sldId="282"/>
            <ac:spMk id="49" creationId="{95072FAA-8668-85E7-6298-CDAC3611E5E7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52" creationId="{C1E7FF7F-9145-782F-6817-A229E5E877D4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55" creationId="{12D190FC-B719-FF54-BD00-212F8CA0BD92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56" creationId="{CBE533D7-B55E-02EB-86A0-A77B2E421019}"/>
          </ac:spMkLst>
        </pc:spChg>
        <pc:spChg chg="mod">
          <ac:chgData name="Zhang, Lu (NIH/NIMH) [C]" userId="318da2a3-2b0e-4aa4-a279-c1e685263bc7" providerId="ADAL" clId="{35111F46-1CD1-4004-9AE8-061F5090E4AD}" dt="2024-03-19T17:04:35.947" v="3025" actId="164"/>
          <ac:spMkLst>
            <pc:docMk/>
            <pc:sldMk cId="1893082401" sldId="282"/>
            <ac:spMk id="57" creationId="{36D71D30-BC16-CE7E-C881-372BC02923D0}"/>
          </ac:spMkLst>
        </pc:spChg>
        <pc:spChg chg="del mod">
          <ac:chgData name="Zhang, Lu (NIH/NIMH) [C]" userId="318da2a3-2b0e-4aa4-a279-c1e685263bc7" providerId="ADAL" clId="{35111F46-1CD1-4004-9AE8-061F5090E4AD}" dt="2024-03-19T17:09:43.836" v="3108" actId="478"/>
          <ac:spMkLst>
            <pc:docMk/>
            <pc:sldMk cId="1893082401" sldId="282"/>
            <ac:spMk id="58" creationId="{D7426D26-1940-9C98-D87E-4B7CE76D3107}"/>
          </ac:spMkLst>
        </pc:spChg>
        <pc:spChg chg="del mod">
          <ac:chgData name="Zhang, Lu (NIH/NIMH) [C]" userId="318da2a3-2b0e-4aa4-a279-c1e685263bc7" providerId="ADAL" clId="{35111F46-1CD1-4004-9AE8-061F5090E4AD}" dt="2024-03-19T18:10:21.960" v="4628" actId="478"/>
          <ac:spMkLst>
            <pc:docMk/>
            <pc:sldMk cId="1893082401" sldId="282"/>
            <ac:spMk id="59" creationId="{CA3E797F-3F9F-5014-277C-FC29A05198F3}"/>
          </ac:spMkLst>
        </pc:spChg>
        <pc:spChg chg="del mod">
          <ac:chgData name="Zhang, Lu (NIH/NIMH) [C]" userId="318da2a3-2b0e-4aa4-a279-c1e685263bc7" providerId="ADAL" clId="{35111F46-1CD1-4004-9AE8-061F5090E4AD}" dt="2024-03-19T18:10:21.960" v="4628" actId="478"/>
          <ac:spMkLst>
            <pc:docMk/>
            <pc:sldMk cId="1893082401" sldId="282"/>
            <ac:spMk id="60" creationId="{8CBCAAA1-E4D5-168D-78A3-2BF9C7CB70C4}"/>
          </ac:spMkLst>
        </pc:spChg>
        <pc:spChg chg="del mod">
          <ac:chgData name="Zhang, Lu (NIH/NIMH) [C]" userId="318da2a3-2b0e-4aa4-a279-c1e685263bc7" providerId="ADAL" clId="{35111F46-1CD1-4004-9AE8-061F5090E4AD}" dt="2024-03-19T17:06:12.594" v="3045" actId="21"/>
          <ac:spMkLst>
            <pc:docMk/>
            <pc:sldMk cId="1893082401" sldId="282"/>
            <ac:spMk id="61" creationId="{0B490F7E-C47B-E768-2FC3-ED798BD64D7A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62" creationId="{6AAD64FE-8E1F-3DF0-4160-4F6E57391C5D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63" creationId="{E9EC4184-FCDE-5DD4-85C4-4943059D67DA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64" creationId="{7F21B789-89A1-970C-312D-23920AECFAE7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65" creationId="{8F42E036-D9CB-2EC1-C6F1-7A08A07E382E}"/>
          </ac:spMkLst>
        </pc:spChg>
        <pc:spChg chg="mod">
          <ac:chgData name="Zhang, Lu (NIH/NIMH) [C]" userId="318da2a3-2b0e-4aa4-a279-c1e685263bc7" providerId="ADAL" clId="{35111F46-1CD1-4004-9AE8-061F5090E4AD}" dt="2024-03-19T17:15:03.761" v="3691"/>
          <ac:spMkLst>
            <pc:docMk/>
            <pc:sldMk cId="1893082401" sldId="282"/>
            <ac:spMk id="69" creationId="{6014B1F1-471D-E002-D0D7-C727FBED95DA}"/>
          </ac:spMkLst>
        </pc:spChg>
        <pc:spChg chg="mod">
          <ac:chgData name="Zhang, Lu (NIH/NIMH) [C]" userId="318da2a3-2b0e-4aa4-a279-c1e685263bc7" providerId="ADAL" clId="{35111F46-1CD1-4004-9AE8-061F5090E4AD}" dt="2024-03-19T18:10:16.733" v="4625"/>
          <ac:spMkLst>
            <pc:docMk/>
            <pc:sldMk cId="1893082401" sldId="282"/>
            <ac:spMk id="72" creationId="{474EFF03-19FA-565A-3A7E-855E9DA7E7F6}"/>
          </ac:spMkLst>
        </pc:spChg>
        <pc:spChg chg="mod">
          <ac:chgData name="Zhang, Lu (NIH/NIMH) [C]" userId="318da2a3-2b0e-4aa4-a279-c1e685263bc7" providerId="ADAL" clId="{35111F46-1CD1-4004-9AE8-061F5090E4AD}" dt="2024-03-19T18:10:16.733" v="4625"/>
          <ac:spMkLst>
            <pc:docMk/>
            <pc:sldMk cId="1893082401" sldId="282"/>
            <ac:spMk id="73" creationId="{D2320C94-6CE8-2E49-6AD0-F30782B298F6}"/>
          </ac:spMkLst>
        </pc:spChg>
        <pc:spChg chg="mod">
          <ac:chgData name="Zhang, Lu (NIH/NIMH) [C]" userId="318da2a3-2b0e-4aa4-a279-c1e685263bc7" providerId="ADAL" clId="{35111F46-1CD1-4004-9AE8-061F5090E4AD}" dt="2024-03-19T18:10:16.733" v="4625"/>
          <ac:spMkLst>
            <pc:docMk/>
            <pc:sldMk cId="1893082401" sldId="282"/>
            <ac:spMk id="74" creationId="{6145C8FE-CADE-45A9-1BA8-C8D35C882280}"/>
          </ac:spMkLst>
        </pc:spChg>
        <pc:spChg chg="mod">
          <ac:chgData name="Zhang, Lu (NIH/NIMH) [C]" userId="318da2a3-2b0e-4aa4-a279-c1e685263bc7" providerId="ADAL" clId="{35111F46-1CD1-4004-9AE8-061F5090E4AD}" dt="2024-03-19T18:10:16.733" v="4625"/>
          <ac:spMkLst>
            <pc:docMk/>
            <pc:sldMk cId="1893082401" sldId="282"/>
            <ac:spMk id="75" creationId="{8746FA55-61EA-1E4C-C4C0-FC066B666452}"/>
          </ac:spMkLst>
        </pc:spChg>
        <pc:spChg chg="mod topLvl">
          <ac:chgData name="Zhang, Lu (NIH/NIMH) [C]" userId="318da2a3-2b0e-4aa4-a279-c1e685263bc7" providerId="ADAL" clId="{35111F46-1CD1-4004-9AE8-061F5090E4AD}" dt="2024-03-19T18:11:09.095" v="4638" actId="1076"/>
          <ac:spMkLst>
            <pc:docMk/>
            <pc:sldMk cId="1893082401" sldId="282"/>
            <ac:spMk id="78" creationId="{A5577F38-7301-B086-3D5A-CB8EA8A39519}"/>
          </ac:spMkLst>
        </pc:spChg>
        <pc:spChg chg="mod topLvl">
          <ac:chgData name="Zhang, Lu (NIH/NIMH) [C]" userId="318da2a3-2b0e-4aa4-a279-c1e685263bc7" providerId="ADAL" clId="{35111F46-1CD1-4004-9AE8-061F5090E4AD}" dt="2024-03-19T18:11:04.607" v="4636" actId="1076"/>
          <ac:spMkLst>
            <pc:docMk/>
            <pc:sldMk cId="1893082401" sldId="282"/>
            <ac:spMk id="79" creationId="{8DFBDEB9-1D3D-165C-7239-FE96F4DD6199}"/>
          </ac:spMkLst>
        </pc:spChg>
        <pc:spChg chg="mod topLvl">
          <ac:chgData name="Zhang, Lu (NIH/NIMH) [C]" userId="318da2a3-2b0e-4aa4-a279-c1e685263bc7" providerId="ADAL" clId="{35111F46-1CD1-4004-9AE8-061F5090E4AD}" dt="2024-03-19T18:11:02.248" v="4635" actId="1076"/>
          <ac:spMkLst>
            <pc:docMk/>
            <pc:sldMk cId="1893082401" sldId="282"/>
            <ac:spMk id="80" creationId="{81173E10-FE97-CC68-4A30-9C2FDCE73DE0}"/>
          </ac:spMkLst>
        </pc:spChg>
        <pc:spChg chg="mod topLvl">
          <ac:chgData name="Zhang, Lu (NIH/NIMH) [C]" userId="318da2a3-2b0e-4aa4-a279-c1e685263bc7" providerId="ADAL" clId="{35111F46-1CD1-4004-9AE8-061F5090E4AD}" dt="2024-03-19T18:11:06.687" v="4637" actId="1076"/>
          <ac:spMkLst>
            <pc:docMk/>
            <pc:sldMk cId="1893082401" sldId="282"/>
            <ac:spMk id="81" creationId="{43B8427A-65A3-51EB-485E-5E01F20CAA45}"/>
          </ac:spMkLst>
        </pc:spChg>
        <pc:spChg chg="add mod">
          <ac:chgData name="Zhang, Lu (NIH/NIMH) [C]" userId="318da2a3-2b0e-4aa4-a279-c1e685263bc7" providerId="ADAL" clId="{35111F46-1CD1-4004-9AE8-061F5090E4AD}" dt="2024-03-19T18:11:22.440" v="4648" actId="20577"/>
          <ac:spMkLst>
            <pc:docMk/>
            <pc:sldMk cId="1893082401" sldId="282"/>
            <ac:spMk id="82" creationId="{ED6DC4F5-27B0-8CD1-5A22-0AA84A300763}"/>
          </ac:spMkLst>
        </pc:spChg>
        <pc:grpChg chg="add del mod">
          <ac:chgData name="Zhang, Lu (NIH/NIMH) [C]" userId="318da2a3-2b0e-4aa4-a279-c1e685263bc7" providerId="ADAL" clId="{35111F46-1CD1-4004-9AE8-061F5090E4AD}" dt="2024-03-19T17:09:23.229" v="3105" actId="478"/>
          <ac:grpSpMkLst>
            <pc:docMk/>
            <pc:sldMk cId="1893082401" sldId="282"/>
            <ac:grpSpMk id="6" creationId="{0E373432-2A46-AF7F-B543-53D12B1F39E6}"/>
          </ac:grpSpMkLst>
        </pc:grpChg>
        <pc:grpChg chg="add del mod">
          <ac:chgData name="Zhang, Lu (NIH/NIMH) [C]" userId="318da2a3-2b0e-4aa4-a279-c1e685263bc7" providerId="ADAL" clId="{35111F46-1CD1-4004-9AE8-061F5090E4AD}" dt="2024-03-19T17:15:03.323" v="3690" actId="478"/>
          <ac:grpSpMkLst>
            <pc:docMk/>
            <pc:sldMk cId="1893082401" sldId="282"/>
            <ac:grpSpMk id="29" creationId="{17D29354-912C-E34A-33C6-0221653C8695}"/>
          </ac:grpSpMkLst>
        </pc:grpChg>
        <pc:grpChg chg="mod">
          <ac:chgData name="Zhang, Lu (NIH/NIMH) [C]" userId="318da2a3-2b0e-4aa4-a279-c1e685263bc7" providerId="ADAL" clId="{35111F46-1CD1-4004-9AE8-061F5090E4AD}" dt="2024-03-19T17:09:23.570" v="3106"/>
          <ac:grpSpMkLst>
            <pc:docMk/>
            <pc:sldMk cId="1893082401" sldId="282"/>
            <ac:grpSpMk id="33" creationId="{AA77272F-B669-B165-2D2C-E7EE1A312B50}"/>
          </ac:grpSpMkLst>
        </pc:grpChg>
        <pc:grpChg chg="add mod">
          <ac:chgData name="Zhang, Lu (NIH/NIMH) [C]" userId="318da2a3-2b0e-4aa4-a279-c1e685263bc7" providerId="ADAL" clId="{35111F46-1CD1-4004-9AE8-061F5090E4AD}" dt="2024-03-19T17:15:06.363" v="3692" actId="1076"/>
          <ac:grpSpMkLst>
            <pc:docMk/>
            <pc:sldMk cId="1893082401" sldId="282"/>
            <ac:grpSpMk id="50" creationId="{C1032D0B-56F9-D51C-8FDD-8B409147E480}"/>
          </ac:grpSpMkLst>
        </pc:grpChg>
        <pc:grpChg chg="mod">
          <ac:chgData name="Zhang, Lu (NIH/NIMH) [C]" userId="318da2a3-2b0e-4aa4-a279-c1e685263bc7" providerId="ADAL" clId="{35111F46-1CD1-4004-9AE8-061F5090E4AD}" dt="2024-03-19T17:15:03.761" v="3691"/>
          <ac:grpSpMkLst>
            <pc:docMk/>
            <pc:sldMk cId="1893082401" sldId="282"/>
            <ac:grpSpMk id="51" creationId="{6CE0DDB9-E1BF-13AC-7368-CDC83DCC6723}"/>
          </ac:grpSpMkLst>
        </pc:grpChg>
        <pc:grpChg chg="mod">
          <ac:chgData name="Zhang, Lu (NIH/NIMH) [C]" userId="318da2a3-2b0e-4aa4-a279-c1e685263bc7" providerId="ADAL" clId="{35111F46-1CD1-4004-9AE8-061F5090E4AD}" dt="2024-03-19T17:15:03.761" v="3691"/>
          <ac:grpSpMkLst>
            <pc:docMk/>
            <pc:sldMk cId="1893082401" sldId="282"/>
            <ac:grpSpMk id="53" creationId="{5CEFAC5C-1E48-37DC-52D7-B99EF38E965B}"/>
          </ac:grpSpMkLst>
        </pc:grpChg>
        <pc:grpChg chg="add del mod">
          <ac:chgData name="Zhang, Lu (NIH/NIMH) [C]" userId="318da2a3-2b0e-4aa4-a279-c1e685263bc7" providerId="ADAL" clId="{35111F46-1CD1-4004-9AE8-061F5090E4AD}" dt="2024-03-19T18:10:17.866" v="4626"/>
          <ac:grpSpMkLst>
            <pc:docMk/>
            <pc:sldMk cId="1893082401" sldId="282"/>
            <ac:grpSpMk id="70" creationId="{FE8C977A-D931-BC57-101C-C6950D05E84D}"/>
          </ac:grpSpMkLst>
        </pc:grpChg>
        <pc:grpChg chg="add del mod">
          <ac:chgData name="Zhang, Lu (NIH/NIMH) [C]" userId="318da2a3-2b0e-4aa4-a279-c1e685263bc7" providerId="ADAL" clId="{35111F46-1CD1-4004-9AE8-061F5090E4AD}" dt="2024-03-19T18:10:36.570" v="4631" actId="165"/>
          <ac:grpSpMkLst>
            <pc:docMk/>
            <pc:sldMk cId="1893082401" sldId="282"/>
            <ac:grpSpMk id="76" creationId="{939B279C-04D2-031D-0D55-B804CE42C33F}"/>
          </ac:grpSpMkLst>
        </pc:grpChg>
        <pc:picChg chg="del">
          <ac:chgData name="Zhang, Lu (NIH/NIMH) [C]" userId="318da2a3-2b0e-4aa4-a279-c1e685263bc7" providerId="ADAL" clId="{35111F46-1CD1-4004-9AE8-061F5090E4AD}" dt="2024-03-19T17:03:40.366" v="3006" actId="478"/>
          <ac:picMkLst>
            <pc:docMk/>
            <pc:sldMk cId="1893082401" sldId="282"/>
            <ac:picMk id="4" creationId="{B02667DA-62A0-EF72-8756-9796EDE1703C}"/>
          </ac:picMkLst>
        </pc:picChg>
        <pc:picChg chg="add mod modCrop">
          <ac:chgData name="Zhang, Lu (NIH/NIMH) [C]" userId="318da2a3-2b0e-4aa4-a279-c1e685263bc7" providerId="ADAL" clId="{35111F46-1CD1-4004-9AE8-061F5090E4AD}" dt="2024-03-19T17:05:52.766" v="3040" actId="1076"/>
          <ac:picMkLst>
            <pc:docMk/>
            <pc:sldMk cId="1893082401" sldId="282"/>
            <ac:picMk id="5" creationId="{FCFBF344-C84B-8FEB-AD45-D38722958F4B}"/>
          </ac:picMkLst>
        </pc:picChg>
        <pc:picChg chg="add del mod modCrop">
          <ac:chgData name="Zhang, Lu (NIH/NIMH) [C]" userId="318da2a3-2b0e-4aa4-a279-c1e685263bc7" providerId="ADAL" clId="{35111F46-1CD1-4004-9AE8-061F5090E4AD}" dt="2024-03-19T18:10:19.208" v="4627" actId="478"/>
          <ac:picMkLst>
            <pc:docMk/>
            <pc:sldMk cId="1893082401" sldId="282"/>
            <ac:picMk id="8" creationId="{E2C9BABF-078D-8333-968C-6E1A3B676C34}"/>
          </ac:picMkLst>
        </pc:picChg>
        <pc:picChg chg="del">
          <ac:chgData name="Zhang, Lu (NIH/NIMH) [C]" userId="318da2a3-2b0e-4aa4-a279-c1e685263bc7" providerId="ADAL" clId="{35111F46-1CD1-4004-9AE8-061F5090E4AD}" dt="2024-03-19T17:03:40.949" v="3007" actId="478"/>
          <ac:picMkLst>
            <pc:docMk/>
            <pc:sldMk cId="1893082401" sldId="282"/>
            <ac:picMk id="9" creationId="{7E6B8E2D-152E-206F-C197-381381706144}"/>
          </ac:picMkLst>
        </pc:picChg>
        <pc:picChg chg="del">
          <ac:chgData name="Zhang, Lu (NIH/NIMH) [C]" userId="318da2a3-2b0e-4aa4-a279-c1e685263bc7" providerId="ADAL" clId="{35111F46-1CD1-4004-9AE8-061F5090E4AD}" dt="2024-03-19T17:03:35.933" v="3004" actId="478"/>
          <ac:picMkLst>
            <pc:docMk/>
            <pc:sldMk cId="1893082401" sldId="282"/>
            <ac:picMk id="16" creationId="{A5EAEC4C-6174-3142-E2AC-BF54BDF4862A}"/>
          </ac:picMkLst>
        </pc:picChg>
        <pc:picChg chg="del">
          <ac:chgData name="Zhang, Lu (NIH/NIMH) [C]" userId="318da2a3-2b0e-4aa4-a279-c1e685263bc7" providerId="ADAL" clId="{35111F46-1CD1-4004-9AE8-061F5090E4AD}" dt="2024-03-19T17:03:41.502" v="3008" actId="478"/>
          <ac:picMkLst>
            <pc:docMk/>
            <pc:sldMk cId="1893082401" sldId="282"/>
            <ac:picMk id="19" creationId="{5DCC943B-233E-76DA-0342-9DAD050A78AB}"/>
          </ac:picMkLst>
        </pc:picChg>
        <pc:picChg chg="del mod">
          <ac:chgData name="Zhang, Lu (NIH/NIMH) [C]" userId="318da2a3-2b0e-4aa4-a279-c1e685263bc7" providerId="ADAL" clId="{35111F46-1CD1-4004-9AE8-061F5090E4AD}" dt="2024-03-19T17:03:43.646" v="3010" actId="478"/>
          <ac:picMkLst>
            <pc:docMk/>
            <pc:sldMk cId="1893082401" sldId="282"/>
            <ac:picMk id="30" creationId="{1BC36B48-E772-B4E0-FCE0-14D94B3D64B0}"/>
          </ac:picMkLst>
        </pc:picChg>
        <pc:picChg chg="mod">
          <ac:chgData name="Zhang, Lu (NIH/NIMH) [C]" userId="318da2a3-2b0e-4aa4-a279-c1e685263bc7" providerId="ADAL" clId="{35111F46-1CD1-4004-9AE8-061F5090E4AD}" dt="2024-03-19T18:10:16.733" v="4625"/>
          <ac:picMkLst>
            <pc:docMk/>
            <pc:sldMk cId="1893082401" sldId="282"/>
            <ac:picMk id="71" creationId="{2BD6BB7E-479C-5B26-66B0-233483E14798}"/>
          </ac:picMkLst>
        </pc:picChg>
        <pc:picChg chg="mod topLvl modCrop">
          <ac:chgData name="Zhang, Lu (NIH/NIMH) [C]" userId="318da2a3-2b0e-4aa4-a279-c1e685263bc7" providerId="ADAL" clId="{35111F46-1CD1-4004-9AE8-061F5090E4AD}" dt="2024-03-19T18:10:57.695" v="4634" actId="1076"/>
          <ac:picMkLst>
            <pc:docMk/>
            <pc:sldMk cId="1893082401" sldId="282"/>
            <ac:picMk id="77" creationId="{DFCC3FF4-AE37-F0DC-22DF-2010911ED848}"/>
          </ac:picMkLst>
        </pc:picChg>
        <pc:cxnChg chg="mod">
          <ac:chgData name="Zhang, Lu (NIH/NIMH) [C]" userId="318da2a3-2b0e-4aa4-a279-c1e685263bc7" providerId="ADAL" clId="{35111F46-1CD1-4004-9AE8-061F5090E4AD}" dt="2024-03-19T17:09:23.229" v="3105" actId="478"/>
          <ac:cxnSpMkLst>
            <pc:docMk/>
            <pc:sldMk cId="1893082401" sldId="282"/>
            <ac:cxnSpMk id="40" creationId="{2A7B6C82-9AB5-F759-0419-045CD0EF9395}"/>
          </ac:cxnSpMkLst>
        </pc:cxnChg>
        <pc:cxnChg chg="mod">
          <ac:chgData name="Zhang, Lu (NIH/NIMH) [C]" userId="318da2a3-2b0e-4aa4-a279-c1e685263bc7" providerId="ADAL" clId="{35111F46-1CD1-4004-9AE8-061F5090E4AD}" dt="2024-03-19T17:09:23.229" v="3105" actId="478"/>
          <ac:cxnSpMkLst>
            <pc:docMk/>
            <pc:sldMk cId="1893082401" sldId="282"/>
            <ac:cxnSpMk id="41" creationId="{55949A24-7600-3480-78F6-947B3729E381}"/>
          </ac:cxnSpMkLst>
        </pc:cxnChg>
        <pc:cxnChg chg="mod">
          <ac:chgData name="Zhang, Lu (NIH/NIMH) [C]" userId="318da2a3-2b0e-4aa4-a279-c1e685263bc7" providerId="ADAL" clId="{35111F46-1CD1-4004-9AE8-061F5090E4AD}" dt="2024-03-19T17:15:03.323" v="3690" actId="478"/>
          <ac:cxnSpMkLst>
            <pc:docMk/>
            <pc:sldMk cId="1893082401" sldId="282"/>
            <ac:cxnSpMk id="45" creationId="{EC9A8D7A-7A60-98B6-8CFA-59425A125182}"/>
          </ac:cxnSpMkLst>
        </pc:cxnChg>
        <pc:cxnChg chg="mod">
          <ac:chgData name="Zhang, Lu (NIH/NIMH) [C]" userId="318da2a3-2b0e-4aa4-a279-c1e685263bc7" providerId="ADAL" clId="{35111F46-1CD1-4004-9AE8-061F5090E4AD}" dt="2024-03-19T17:09:23.229" v="3105" actId="478"/>
          <ac:cxnSpMkLst>
            <pc:docMk/>
            <pc:sldMk cId="1893082401" sldId="282"/>
            <ac:cxnSpMk id="46" creationId="{7B4BAA0F-5A75-299C-6697-E6455F1D62DD}"/>
          </ac:cxnSpMkLst>
        </pc:cxnChg>
        <pc:cxnChg chg="mod">
          <ac:chgData name="Zhang, Lu (NIH/NIMH) [C]" userId="318da2a3-2b0e-4aa4-a279-c1e685263bc7" providerId="ADAL" clId="{35111F46-1CD1-4004-9AE8-061F5090E4AD}" dt="2024-03-19T17:15:03.323" v="3690" actId="478"/>
          <ac:cxnSpMkLst>
            <pc:docMk/>
            <pc:sldMk cId="1893082401" sldId="282"/>
            <ac:cxnSpMk id="47" creationId="{E497BFD6-F076-14B0-611B-78E025AE64A5}"/>
          </ac:cxnSpMkLst>
        </pc:cxnChg>
        <pc:cxnChg chg="mod">
          <ac:chgData name="Zhang, Lu (NIH/NIMH) [C]" userId="318da2a3-2b0e-4aa4-a279-c1e685263bc7" providerId="ADAL" clId="{35111F46-1CD1-4004-9AE8-061F5090E4AD}" dt="2024-03-19T17:15:03.323" v="3690" actId="478"/>
          <ac:cxnSpMkLst>
            <pc:docMk/>
            <pc:sldMk cId="1893082401" sldId="282"/>
            <ac:cxnSpMk id="48" creationId="{F31430B9-E71D-AA39-5A12-39C54A03BAC3}"/>
          </ac:cxnSpMkLst>
        </pc:cxnChg>
        <pc:cxnChg chg="mod">
          <ac:chgData name="Zhang, Lu (NIH/NIMH) [C]" userId="318da2a3-2b0e-4aa4-a279-c1e685263bc7" providerId="ADAL" clId="{35111F46-1CD1-4004-9AE8-061F5090E4AD}" dt="2024-03-19T17:15:03.761" v="3691"/>
          <ac:cxnSpMkLst>
            <pc:docMk/>
            <pc:sldMk cId="1893082401" sldId="282"/>
            <ac:cxnSpMk id="54" creationId="{573BB006-FB67-5EC1-6EE4-08A3164C9E81}"/>
          </ac:cxnSpMkLst>
        </pc:cxnChg>
        <pc:cxnChg chg="mod">
          <ac:chgData name="Zhang, Lu (NIH/NIMH) [C]" userId="318da2a3-2b0e-4aa4-a279-c1e685263bc7" providerId="ADAL" clId="{35111F46-1CD1-4004-9AE8-061F5090E4AD}" dt="2024-03-19T17:15:03.761" v="3691"/>
          <ac:cxnSpMkLst>
            <pc:docMk/>
            <pc:sldMk cId="1893082401" sldId="282"/>
            <ac:cxnSpMk id="66" creationId="{4525913E-B8ED-06D5-6EA4-EB892CCE98E3}"/>
          </ac:cxnSpMkLst>
        </pc:cxnChg>
        <pc:cxnChg chg="mod">
          <ac:chgData name="Zhang, Lu (NIH/NIMH) [C]" userId="318da2a3-2b0e-4aa4-a279-c1e685263bc7" providerId="ADAL" clId="{35111F46-1CD1-4004-9AE8-061F5090E4AD}" dt="2024-03-19T17:15:03.761" v="3691"/>
          <ac:cxnSpMkLst>
            <pc:docMk/>
            <pc:sldMk cId="1893082401" sldId="282"/>
            <ac:cxnSpMk id="67" creationId="{03A83C0E-59F7-4068-A702-9B81171FC7A4}"/>
          </ac:cxnSpMkLst>
        </pc:cxnChg>
        <pc:cxnChg chg="mod">
          <ac:chgData name="Zhang, Lu (NIH/NIMH) [C]" userId="318da2a3-2b0e-4aa4-a279-c1e685263bc7" providerId="ADAL" clId="{35111F46-1CD1-4004-9AE8-061F5090E4AD}" dt="2024-03-19T17:15:03.761" v="3691"/>
          <ac:cxnSpMkLst>
            <pc:docMk/>
            <pc:sldMk cId="1893082401" sldId="282"/>
            <ac:cxnSpMk id="68" creationId="{4BBE8B6B-2E50-D0D7-A854-E751E5ADD7A3}"/>
          </ac:cxnSpMkLst>
        </pc:cxnChg>
      </pc:sldChg>
      <pc:sldChg chg="new del">
        <pc:chgData name="Zhang, Lu (NIH/NIMH) [C]" userId="318da2a3-2b0e-4aa4-a279-c1e685263bc7" providerId="ADAL" clId="{35111F46-1CD1-4004-9AE8-061F5090E4AD}" dt="2024-03-19T17:10:23" v="3111" actId="47"/>
        <pc:sldMkLst>
          <pc:docMk/>
          <pc:sldMk cId="1575101958" sldId="283"/>
        </pc:sldMkLst>
      </pc:sldChg>
      <pc:sldChg chg="addSp delSp modSp add mod">
        <pc:chgData name="Zhang, Lu (NIH/NIMH) [C]" userId="318da2a3-2b0e-4aa4-a279-c1e685263bc7" providerId="ADAL" clId="{35111F46-1CD1-4004-9AE8-061F5090E4AD}" dt="2024-03-20T20:26:50.736" v="5739" actId="21"/>
        <pc:sldMkLst>
          <pc:docMk/>
          <pc:sldMk cId="731230048" sldId="284"/>
        </pc:sldMkLst>
        <pc:spChg chg="mod">
          <ac:chgData name="Zhang, Lu (NIH/NIMH) [C]" userId="318da2a3-2b0e-4aa4-a279-c1e685263bc7" providerId="ADAL" clId="{35111F46-1CD1-4004-9AE8-061F5090E4AD}" dt="2024-03-19T17:43:18.833" v="4030" actId="1076"/>
          <ac:spMkLst>
            <pc:docMk/>
            <pc:sldMk cId="731230048" sldId="284"/>
            <ac:spMk id="2" creationId="{ACB36454-EDF5-6312-0C03-6D7F8547307C}"/>
          </ac:spMkLst>
        </pc:spChg>
        <pc:spChg chg="add mod">
          <ac:chgData name="Zhang, Lu (NIH/NIMH) [C]" userId="318da2a3-2b0e-4aa4-a279-c1e685263bc7" providerId="ADAL" clId="{35111F46-1CD1-4004-9AE8-061F5090E4AD}" dt="2024-03-20T20:26:06.432" v="5731" actId="20577"/>
          <ac:spMkLst>
            <pc:docMk/>
            <pc:sldMk cId="731230048" sldId="284"/>
            <ac:spMk id="3" creationId="{F30E5A03-E26F-DD55-7BF1-D60CBB504551}"/>
          </ac:spMkLst>
        </pc:spChg>
        <pc:spChg chg="add mod">
          <ac:chgData name="Zhang, Lu (NIH/NIMH) [C]" userId="318da2a3-2b0e-4aa4-a279-c1e685263bc7" providerId="ADAL" clId="{35111F46-1CD1-4004-9AE8-061F5090E4AD}" dt="2024-03-20T20:26:50.736" v="5739" actId="21"/>
          <ac:spMkLst>
            <pc:docMk/>
            <pc:sldMk cId="731230048" sldId="284"/>
            <ac:spMk id="5" creationId="{3FFD7986-9006-1376-7C25-332558AE6CB4}"/>
          </ac:spMkLst>
        </pc:spChg>
        <pc:spChg chg="mod">
          <ac:chgData name="Zhang, Lu (NIH/NIMH) [C]" userId="318da2a3-2b0e-4aa4-a279-c1e685263bc7" providerId="ADAL" clId="{35111F46-1CD1-4004-9AE8-061F5090E4AD}" dt="2024-03-19T17:15:10.928" v="3693"/>
          <ac:spMkLst>
            <pc:docMk/>
            <pc:sldMk cId="731230048" sldId="284"/>
            <ac:spMk id="11" creationId="{F6F90E56-F7FC-A41C-C477-53D140D69B89}"/>
          </ac:spMkLst>
        </pc:spChg>
        <pc:spChg chg="mod">
          <ac:chgData name="Zhang, Lu (NIH/NIMH) [C]" userId="318da2a3-2b0e-4aa4-a279-c1e685263bc7" providerId="ADAL" clId="{35111F46-1CD1-4004-9AE8-061F5090E4AD}" dt="2024-03-19T17:15:10.928" v="3693"/>
          <ac:spMkLst>
            <pc:docMk/>
            <pc:sldMk cId="731230048" sldId="284"/>
            <ac:spMk id="16" creationId="{C90D1581-2E81-D480-08CD-A6023971A7D4}"/>
          </ac:spMkLst>
        </pc:spChg>
        <pc:spChg chg="mod">
          <ac:chgData name="Zhang, Lu (NIH/NIMH) [C]" userId="318da2a3-2b0e-4aa4-a279-c1e685263bc7" providerId="ADAL" clId="{35111F46-1CD1-4004-9AE8-061F5090E4AD}" dt="2024-03-19T17:15:47.772" v="3702" actId="207"/>
          <ac:spMkLst>
            <pc:docMk/>
            <pc:sldMk cId="731230048" sldId="284"/>
            <ac:spMk id="17" creationId="{BFBDA3DA-53F2-CD1A-D27B-94929D1BFF7C}"/>
          </ac:spMkLst>
        </pc:spChg>
        <pc:spChg chg="mod">
          <ac:chgData name="Zhang, Lu (NIH/NIMH) [C]" userId="318da2a3-2b0e-4aa4-a279-c1e685263bc7" providerId="ADAL" clId="{35111F46-1CD1-4004-9AE8-061F5090E4AD}" dt="2024-03-19T17:15:10.928" v="3693"/>
          <ac:spMkLst>
            <pc:docMk/>
            <pc:sldMk cId="731230048" sldId="284"/>
            <ac:spMk id="18" creationId="{21BDA0C0-EDDF-B761-2E77-E2A7A587C348}"/>
          </ac:spMkLst>
        </pc:spChg>
        <pc:spChg chg="mod">
          <ac:chgData name="Zhang, Lu (NIH/NIMH) [C]" userId="318da2a3-2b0e-4aa4-a279-c1e685263bc7" providerId="ADAL" clId="{35111F46-1CD1-4004-9AE8-061F5090E4AD}" dt="2024-03-19T17:15:10.928" v="3693"/>
          <ac:spMkLst>
            <pc:docMk/>
            <pc:sldMk cId="731230048" sldId="284"/>
            <ac:spMk id="19" creationId="{A39B9C74-FB2E-4032-8857-460519EB15D4}"/>
          </ac:spMkLst>
        </pc:spChg>
        <pc:spChg chg="mod">
          <ac:chgData name="Zhang, Lu (NIH/NIMH) [C]" userId="318da2a3-2b0e-4aa4-a279-c1e685263bc7" providerId="ADAL" clId="{35111F46-1CD1-4004-9AE8-061F5090E4AD}" dt="2024-03-19T17:15:10.928" v="3693"/>
          <ac:spMkLst>
            <pc:docMk/>
            <pc:sldMk cId="731230048" sldId="284"/>
            <ac:spMk id="29" creationId="{915647CA-1265-2B86-3A70-D51BB88FCAF0}"/>
          </ac:spMkLst>
        </pc:spChg>
        <pc:spChg chg="add del mod">
          <ac:chgData name="Zhang, Lu (NIH/NIMH) [C]" userId="318da2a3-2b0e-4aa4-a279-c1e685263bc7" providerId="ADAL" clId="{35111F46-1CD1-4004-9AE8-061F5090E4AD}" dt="2024-03-19T17:16:03.866" v="3703" actId="478"/>
          <ac:spMkLst>
            <pc:docMk/>
            <pc:sldMk cId="731230048" sldId="284"/>
            <ac:spMk id="1120" creationId="{EFD2D24A-C334-C0F5-AC67-14C25B5F3ADC}"/>
          </ac:spMkLst>
        </pc:spChg>
        <pc:spChg chg="add mod">
          <ac:chgData name="Zhang, Lu (NIH/NIMH) [C]" userId="318da2a3-2b0e-4aa4-a279-c1e685263bc7" providerId="ADAL" clId="{35111F46-1CD1-4004-9AE8-061F5090E4AD}" dt="2024-03-19T17:15:36.474" v="3698" actId="1076"/>
          <ac:spMkLst>
            <pc:docMk/>
            <pc:sldMk cId="731230048" sldId="284"/>
            <ac:spMk id="1121" creationId="{56752831-3032-1491-111F-AAEBAEB7D51A}"/>
          </ac:spMkLst>
        </pc:spChg>
        <pc:spChg chg="add mod">
          <ac:chgData name="Zhang, Lu (NIH/NIMH) [C]" userId="318da2a3-2b0e-4aa4-a279-c1e685263bc7" providerId="ADAL" clId="{35111F46-1CD1-4004-9AE8-061F5090E4AD}" dt="2024-03-19T17:16:18.251" v="3707" actId="1076"/>
          <ac:spMkLst>
            <pc:docMk/>
            <pc:sldMk cId="731230048" sldId="284"/>
            <ac:spMk id="1126" creationId="{DB382857-D8BC-752C-B1C5-CA126143F0D9}"/>
          </ac:spMkLst>
        </pc:spChg>
        <pc:spChg chg="add mod">
          <ac:chgData name="Zhang, Lu (NIH/NIMH) [C]" userId="318da2a3-2b0e-4aa4-a279-c1e685263bc7" providerId="ADAL" clId="{35111F46-1CD1-4004-9AE8-061F5090E4AD}" dt="2024-03-19T17:16:35.971" v="3714" actId="1076"/>
          <ac:spMkLst>
            <pc:docMk/>
            <pc:sldMk cId="731230048" sldId="284"/>
            <ac:spMk id="1131" creationId="{54E03A2C-7CC8-9D82-6127-07339EF19859}"/>
          </ac:spMkLst>
        </pc:spChg>
        <pc:spChg chg="add del mod">
          <ac:chgData name="Zhang, Lu (NIH/NIMH) [C]" userId="318da2a3-2b0e-4aa4-a279-c1e685263bc7" providerId="ADAL" clId="{35111F46-1CD1-4004-9AE8-061F5090E4AD}" dt="2024-03-19T17:17:08.683" v="3716"/>
          <ac:spMkLst>
            <pc:docMk/>
            <pc:sldMk cId="731230048" sldId="284"/>
            <ac:spMk id="1132" creationId="{C4AD95F9-560F-1292-B515-F224C018AB02}"/>
          </ac:spMkLst>
        </pc:spChg>
        <pc:grpChg chg="add mod">
          <ac:chgData name="Zhang, Lu (NIH/NIMH) [C]" userId="318da2a3-2b0e-4aa4-a279-c1e685263bc7" providerId="ADAL" clId="{35111F46-1CD1-4004-9AE8-061F5090E4AD}" dt="2024-03-19T17:15:12.995" v="3694" actId="1076"/>
          <ac:grpSpMkLst>
            <pc:docMk/>
            <pc:sldMk cId="731230048" sldId="284"/>
            <ac:grpSpMk id="8" creationId="{08B60D8B-BF9E-3BBA-EF0C-E40B959C8C8F}"/>
          </ac:grpSpMkLst>
        </pc:grpChg>
        <pc:grpChg chg="mod">
          <ac:chgData name="Zhang, Lu (NIH/NIMH) [C]" userId="318da2a3-2b0e-4aa4-a279-c1e685263bc7" providerId="ADAL" clId="{35111F46-1CD1-4004-9AE8-061F5090E4AD}" dt="2024-03-19T17:15:10.928" v="3693"/>
          <ac:grpSpMkLst>
            <pc:docMk/>
            <pc:sldMk cId="731230048" sldId="284"/>
            <ac:grpSpMk id="10" creationId="{017AD239-363E-B844-C9A8-9C628C121513}"/>
          </ac:grpSpMkLst>
        </pc:grpChg>
        <pc:grpChg chg="mod">
          <ac:chgData name="Zhang, Lu (NIH/NIMH) [C]" userId="318da2a3-2b0e-4aa4-a279-c1e685263bc7" providerId="ADAL" clId="{35111F46-1CD1-4004-9AE8-061F5090E4AD}" dt="2024-03-19T17:15:10.928" v="3693"/>
          <ac:grpSpMkLst>
            <pc:docMk/>
            <pc:sldMk cId="731230048" sldId="284"/>
            <ac:grpSpMk id="13" creationId="{2B148436-BB4F-774F-9E4D-A057F64D09F9}"/>
          </ac:grpSpMkLst>
        </pc:grpChg>
        <pc:grpChg chg="del">
          <ac:chgData name="Zhang, Lu (NIH/NIMH) [C]" userId="318da2a3-2b0e-4aa4-a279-c1e685263bc7" providerId="ADAL" clId="{35111F46-1CD1-4004-9AE8-061F5090E4AD}" dt="2024-03-19T17:10:25.835" v="3112" actId="478"/>
          <ac:grpSpMkLst>
            <pc:docMk/>
            <pc:sldMk cId="731230048" sldId="284"/>
            <ac:grpSpMk id="1145" creationId="{AB0DC263-5371-E0FD-B491-01E64E72A590}"/>
          </ac:grpSpMkLst>
        </pc:grpChg>
        <pc:picChg chg="del">
          <ac:chgData name="Zhang, Lu (NIH/NIMH) [C]" userId="318da2a3-2b0e-4aa4-a279-c1e685263bc7" providerId="ADAL" clId="{35111F46-1CD1-4004-9AE8-061F5090E4AD}" dt="2024-03-19T17:14:08.762" v="3678" actId="478"/>
          <ac:picMkLst>
            <pc:docMk/>
            <pc:sldMk cId="731230048" sldId="284"/>
            <ac:picMk id="1188" creationId="{A54A6300-3B58-5B98-7288-D7B52AA3B7D3}"/>
          </ac:picMkLst>
        </pc:picChg>
        <pc:cxnChg chg="mod">
          <ac:chgData name="Zhang, Lu (NIH/NIMH) [C]" userId="318da2a3-2b0e-4aa4-a279-c1e685263bc7" providerId="ADAL" clId="{35111F46-1CD1-4004-9AE8-061F5090E4AD}" dt="2024-03-19T17:15:10.928" v="3693"/>
          <ac:cxnSpMkLst>
            <pc:docMk/>
            <pc:sldMk cId="731230048" sldId="284"/>
            <ac:cxnSpMk id="14" creationId="{2D0B1441-4277-CD65-E5B2-4505C205155E}"/>
          </ac:cxnSpMkLst>
        </pc:cxnChg>
        <pc:cxnChg chg="mod">
          <ac:chgData name="Zhang, Lu (NIH/NIMH) [C]" userId="318da2a3-2b0e-4aa4-a279-c1e685263bc7" providerId="ADAL" clId="{35111F46-1CD1-4004-9AE8-061F5090E4AD}" dt="2024-03-19T17:15:10.928" v="3693"/>
          <ac:cxnSpMkLst>
            <pc:docMk/>
            <pc:sldMk cId="731230048" sldId="284"/>
            <ac:cxnSpMk id="20" creationId="{B0EE8A2E-E81B-BC57-F01F-886B5C539DA4}"/>
          </ac:cxnSpMkLst>
        </pc:cxnChg>
        <pc:cxnChg chg="mod">
          <ac:chgData name="Zhang, Lu (NIH/NIMH) [C]" userId="318da2a3-2b0e-4aa4-a279-c1e685263bc7" providerId="ADAL" clId="{35111F46-1CD1-4004-9AE8-061F5090E4AD}" dt="2024-03-19T17:15:10.928" v="3693"/>
          <ac:cxnSpMkLst>
            <pc:docMk/>
            <pc:sldMk cId="731230048" sldId="284"/>
            <ac:cxnSpMk id="21" creationId="{554E9471-C219-9019-BF39-5D2F47EB297D}"/>
          </ac:cxnSpMkLst>
        </pc:cxnChg>
        <pc:cxnChg chg="mod">
          <ac:chgData name="Zhang, Lu (NIH/NIMH) [C]" userId="318da2a3-2b0e-4aa4-a279-c1e685263bc7" providerId="ADAL" clId="{35111F46-1CD1-4004-9AE8-061F5090E4AD}" dt="2024-03-19T17:15:10.928" v="3693"/>
          <ac:cxnSpMkLst>
            <pc:docMk/>
            <pc:sldMk cId="731230048" sldId="284"/>
            <ac:cxnSpMk id="25" creationId="{6E05A94A-1941-1A7C-8421-0FCBBB4D0E74}"/>
          </ac:cxnSpMkLst>
        </pc:cxnChg>
        <pc:cxnChg chg="add mod">
          <ac:chgData name="Zhang, Lu (NIH/NIMH) [C]" userId="318da2a3-2b0e-4aa4-a279-c1e685263bc7" providerId="ADAL" clId="{35111F46-1CD1-4004-9AE8-061F5090E4AD}" dt="2024-03-19T17:16:08.993" v="3705" actId="14100"/>
          <ac:cxnSpMkLst>
            <pc:docMk/>
            <pc:sldMk cId="731230048" sldId="284"/>
            <ac:cxnSpMk id="1122" creationId="{798275EC-E840-EFDD-609B-94F685B749F8}"/>
          </ac:cxnSpMkLst>
        </pc:cxnChg>
        <pc:cxnChg chg="add mod">
          <ac:chgData name="Zhang, Lu (NIH/NIMH) [C]" userId="318da2a3-2b0e-4aa4-a279-c1e685263bc7" providerId="ADAL" clId="{35111F46-1CD1-4004-9AE8-061F5090E4AD}" dt="2024-03-19T17:16:30.034" v="3712" actId="14100"/>
          <ac:cxnSpMkLst>
            <pc:docMk/>
            <pc:sldMk cId="731230048" sldId="284"/>
            <ac:cxnSpMk id="1127" creationId="{629B6700-312B-A0C8-4948-0A586E1D0EE4}"/>
          </ac:cxnSpMkLst>
        </pc:cxnChg>
      </pc:sldChg>
      <pc:sldChg chg="addSp delSp modSp add mod">
        <pc:chgData name="Zhang, Lu (NIH/NIMH) [C]" userId="318da2a3-2b0e-4aa4-a279-c1e685263bc7" providerId="ADAL" clId="{35111F46-1CD1-4004-9AE8-061F5090E4AD}" dt="2024-03-19T18:29:24.577" v="5144" actId="14100"/>
        <pc:sldMkLst>
          <pc:docMk/>
          <pc:sldMk cId="3294927679" sldId="285"/>
        </pc:sldMkLst>
        <pc:spChg chg="add mod">
          <ac:chgData name="Zhang, Lu (NIH/NIMH) [C]" userId="318da2a3-2b0e-4aa4-a279-c1e685263bc7" providerId="ADAL" clId="{35111F46-1CD1-4004-9AE8-061F5090E4AD}" dt="2024-03-19T17:20:45.835" v="3761" actId="207"/>
          <ac:spMkLst>
            <pc:docMk/>
            <pc:sldMk cId="3294927679" sldId="285"/>
            <ac:spMk id="3" creationId="{C997F5ED-95D6-D824-03BD-2D9E3A7E7484}"/>
          </ac:spMkLst>
        </pc:spChg>
        <pc:spChg chg="add mod">
          <ac:chgData name="Zhang, Lu (NIH/NIMH) [C]" userId="318da2a3-2b0e-4aa4-a279-c1e685263bc7" providerId="ADAL" clId="{35111F46-1CD1-4004-9AE8-061F5090E4AD}" dt="2024-03-19T18:29:24.577" v="5144" actId="14100"/>
          <ac:spMkLst>
            <pc:docMk/>
            <pc:sldMk cId="3294927679" sldId="285"/>
            <ac:spMk id="5" creationId="{F61B9FE6-BC1A-C8C8-A400-F50B886E745F}"/>
          </ac:spMkLst>
        </pc:spChg>
        <pc:spChg chg="mod">
          <ac:chgData name="Zhang, Lu (NIH/NIMH) [C]" userId="318da2a3-2b0e-4aa4-a279-c1e685263bc7" providerId="ADAL" clId="{35111F46-1CD1-4004-9AE8-061F5090E4AD}" dt="2024-03-19T17:18:06.416" v="3720" actId="1076"/>
          <ac:spMkLst>
            <pc:docMk/>
            <pc:sldMk cId="3294927679" sldId="285"/>
            <ac:spMk id="1186" creationId="{03A64562-BF75-8B4E-1867-B7EE3F88CBB0}"/>
          </ac:spMkLst>
        </pc:spChg>
        <pc:picChg chg="add mod">
          <ac:chgData name="Zhang, Lu (NIH/NIMH) [C]" userId="318da2a3-2b0e-4aa4-a279-c1e685263bc7" providerId="ADAL" clId="{35111F46-1CD1-4004-9AE8-061F5090E4AD}" dt="2024-03-19T17:52:52.027" v="4360" actId="167"/>
          <ac:picMkLst>
            <pc:docMk/>
            <pc:sldMk cId="3294927679" sldId="285"/>
            <ac:picMk id="8" creationId="{3A7A6910-B5D1-2285-C9D6-5D3392EFC888}"/>
          </ac:picMkLst>
        </pc:picChg>
        <pc:picChg chg="del">
          <ac:chgData name="Zhang, Lu (NIH/NIMH) [C]" userId="318da2a3-2b0e-4aa4-a279-c1e685263bc7" providerId="ADAL" clId="{35111F46-1CD1-4004-9AE8-061F5090E4AD}" dt="2024-03-19T17:18:02.922" v="3719" actId="478"/>
          <ac:picMkLst>
            <pc:docMk/>
            <pc:sldMk cId="3294927679" sldId="285"/>
            <ac:picMk id="1188" creationId="{A54A6300-3B58-5B98-7288-D7B52AA3B7D3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19T17:53:00.633" v="4362" actId="167"/>
        <pc:sldMkLst>
          <pc:docMk/>
          <pc:sldMk cId="1095554263" sldId="286"/>
        </pc:sldMkLst>
        <pc:spChg chg="del">
          <ac:chgData name="Zhang, Lu (NIH/NIMH) [C]" userId="318da2a3-2b0e-4aa4-a279-c1e685263bc7" providerId="ADAL" clId="{35111F46-1CD1-4004-9AE8-061F5090E4AD}" dt="2024-03-19T17:23:29.928" v="3779" actId="478"/>
          <ac:spMkLst>
            <pc:docMk/>
            <pc:sldMk cId="1095554263" sldId="286"/>
            <ac:spMk id="3" creationId="{C997F5ED-95D6-D824-03BD-2D9E3A7E7484}"/>
          </ac:spMkLst>
        </pc:spChg>
        <pc:spChg chg="del">
          <ac:chgData name="Zhang, Lu (NIH/NIMH) [C]" userId="318da2a3-2b0e-4aa4-a279-c1e685263bc7" providerId="ADAL" clId="{35111F46-1CD1-4004-9AE8-061F5090E4AD}" dt="2024-03-19T17:23:34.216" v="3782" actId="478"/>
          <ac:spMkLst>
            <pc:docMk/>
            <pc:sldMk cId="1095554263" sldId="286"/>
            <ac:spMk id="5" creationId="{F61B9FE6-BC1A-C8C8-A400-F50B886E745F}"/>
          </ac:spMkLst>
        </pc:spChg>
        <pc:spChg chg="add del mod">
          <ac:chgData name="Zhang, Lu (NIH/NIMH) [C]" userId="318da2a3-2b0e-4aa4-a279-c1e685263bc7" providerId="ADAL" clId="{35111F46-1CD1-4004-9AE8-061F5090E4AD}" dt="2024-03-19T17:24:19.607" v="3797" actId="478"/>
          <ac:spMkLst>
            <pc:docMk/>
            <pc:sldMk cId="1095554263" sldId="286"/>
            <ac:spMk id="11" creationId="{974C00E2-A6E6-2827-9D46-F425C56F6B0C}"/>
          </ac:spMkLst>
        </pc:spChg>
        <pc:spChg chg="add del mod">
          <ac:chgData name="Zhang, Lu (NIH/NIMH) [C]" userId="318da2a3-2b0e-4aa4-a279-c1e685263bc7" providerId="ADAL" clId="{35111F46-1CD1-4004-9AE8-061F5090E4AD}" dt="2024-03-19T17:24:15.897" v="3794"/>
          <ac:spMkLst>
            <pc:docMk/>
            <pc:sldMk cId="1095554263" sldId="286"/>
            <ac:spMk id="13" creationId="{6A3E12EA-0ED8-CA62-22AB-E59FAB26C36A}"/>
          </ac:spMkLst>
        </pc:spChg>
        <pc:spChg chg="add del mod">
          <ac:chgData name="Zhang, Lu (NIH/NIMH) [C]" userId="318da2a3-2b0e-4aa4-a279-c1e685263bc7" providerId="ADAL" clId="{35111F46-1CD1-4004-9AE8-061F5090E4AD}" dt="2024-03-19T17:24:14.937" v="3792"/>
          <ac:spMkLst>
            <pc:docMk/>
            <pc:sldMk cId="1095554263" sldId="286"/>
            <ac:spMk id="14" creationId="{CEDC472F-B8A2-D4D7-594E-C3E60A655F75}"/>
          </ac:spMkLst>
        </pc:spChg>
        <pc:spChg chg="add del mod">
          <ac:chgData name="Zhang, Lu (NIH/NIMH) [C]" userId="318da2a3-2b0e-4aa4-a279-c1e685263bc7" providerId="ADAL" clId="{35111F46-1CD1-4004-9AE8-061F5090E4AD}" dt="2024-03-19T17:25:26.503" v="3815" actId="478"/>
          <ac:spMkLst>
            <pc:docMk/>
            <pc:sldMk cId="1095554263" sldId="286"/>
            <ac:spMk id="16" creationId="{0874315F-8006-8BFF-AD70-F252BCDCF86F}"/>
          </ac:spMkLst>
        </pc:spChg>
        <pc:spChg chg="add del mod">
          <ac:chgData name="Zhang, Lu (NIH/NIMH) [C]" userId="318da2a3-2b0e-4aa4-a279-c1e685263bc7" providerId="ADAL" clId="{35111F46-1CD1-4004-9AE8-061F5090E4AD}" dt="2024-03-19T17:25:24.887" v="3814" actId="478"/>
          <ac:spMkLst>
            <pc:docMk/>
            <pc:sldMk cId="1095554263" sldId="286"/>
            <ac:spMk id="17" creationId="{7587509E-93A0-41FF-71D1-43D30C42E7AC}"/>
          </ac:spMkLst>
        </pc:spChg>
        <pc:spChg chg="add del mod">
          <ac:chgData name="Zhang, Lu (NIH/NIMH) [C]" userId="318da2a3-2b0e-4aa4-a279-c1e685263bc7" providerId="ADAL" clId="{35111F46-1CD1-4004-9AE8-061F5090E4AD}" dt="2024-03-19T17:25:58.695" v="3818" actId="478"/>
          <ac:spMkLst>
            <pc:docMk/>
            <pc:sldMk cId="1095554263" sldId="286"/>
            <ac:spMk id="18" creationId="{40CC2C29-CCDA-5850-1BFB-C8305BAD4339}"/>
          </ac:spMkLst>
        </pc:spChg>
        <pc:spChg chg="add del mod">
          <ac:chgData name="Zhang, Lu (NIH/NIMH) [C]" userId="318da2a3-2b0e-4aa4-a279-c1e685263bc7" providerId="ADAL" clId="{35111F46-1CD1-4004-9AE8-061F5090E4AD}" dt="2024-03-19T17:26:18.327" v="3824" actId="478"/>
          <ac:spMkLst>
            <pc:docMk/>
            <pc:sldMk cId="1095554263" sldId="286"/>
            <ac:spMk id="19" creationId="{F68491E3-851C-916F-3808-FD363D38AA10}"/>
          </ac:spMkLst>
        </pc:spChg>
        <pc:spChg chg="add mod">
          <ac:chgData name="Zhang, Lu (NIH/NIMH) [C]" userId="318da2a3-2b0e-4aa4-a279-c1e685263bc7" providerId="ADAL" clId="{35111F46-1CD1-4004-9AE8-061F5090E4AD}" dt="2024-03-19T17:27:24.150" v="3838" actId="14100"/>
          <ac:spMkLst>
            <pc:docMk/>
            <pc:sldMk cId="1095554263" sldId="286"/>
            <ac:spMk id="20" creationId="{9DFAE2A5-8E5A-3C53-2DFB-47020843AE20}"/>
          </ac:spMkLst>
        </pc:spChg>
        <pc:spChg chg="add mod">
          <ac:chgData name="Zhang, Lu (NIH/NIMH) [C]" userId="318da2a3-2b0e-4aa4-a279-c1e685263bc7" providerId="ADAL" clId="{35111F46-1CD1-4004-9AE8-061F5090E4AD}" dt="2024-03-19T17:27:34.639" v="3840" actId="14100"/>
          <ac:spMkLst>
            <pc:docMk/>
            <pc:sldMk cId="1095554263" sldId="286"/>
            <ac:spMk id="21" creationId="{E1E5180D-FFD1-AE8D-A7D2-E98ED9171F85}"/>
          </ac:spMkLst>
        </pc:spChg>
        <pc:spChg chg="del">
          <ac:chgData name="Zhang, Lu (NIH/NIMH) [C]" userId="318da2a3-2b0e-4aa4-a279-c1e685263bc7" providerId="ADAL" clId="{35111F46-1CD1-4004-9AE8-061F5090E4AD}" dt="2024-03-19T17:23:32.904" v="3781" actId="478"/>
          <ac:spMkLst>
            <pc:docMk/>
            <pc:sldMk cId="1095554263" sldId="286"/>
            <ac:spMk id="1186" creationId="{03A64562-BF75-8B4E-1867-B7EE3F88CBB0}"/>
          </ac:spMkLst>
        </pc:spChg>
        <pc:grpChg chg="del">
          <ac:chgData name="Zhang, Lu (NIH/NIMH) [C]" userId="318da2a3-2b0e-4aa4-a279-c1e685263bc7" providerId="ADAL" clId="{35111F46-1CD1-4004-9AE8-061F5090E4AD}" dt="2024-03-19T17:23:30.791" v="3780" actId="478"/>
          <ac:grpSpMkLst>
            <pc:docMk/>
            <pc:sldMk cId="1095554263" sldId="286"/>
            <ac:grpSpMk id="1146" creationId="{FD58D766-1803-04B1-D95B-665D635C94EA}"/>
          </ac:grpSpMkLst>
        </pc:grpChg>
        <pc:picChg chg="add mod">
          <ac:chgData name="Zhang, Lu (NIH/NIMH) [C]" userId="318da2a3-2b0e-4aa4-a279-c1e685263bc7" providerId="ADAL" clId="{35111F46-1CD1-4004-9AE8-061F5090E4AD}" dt="2024-03-19T17:27:19.662" v="3836" actId="1076"/>
          <ac:picMkLst>
            <pc:docMk/>
            <pc:sldMk cId="1095554263" sldId="286"/>
            <ac:picMk id="8" creationId="{B9A16E33-2377-3F83-DC6B-9DCCF3CE3028}"/>
          </ac:picMkLst>
        </pc:picChg>
        <pc:picChg chg="add mod">
          <ac:chgData name="Zhang, Lu (NIH/NIMH) [C]" userId="318da2a3-2b0e-4aa4-a279-c1e685263bc7" providerId="ADAL" clId="{35111F46-1CD1-4004-9AE8-061F5090E4AD}" dt="2024-03-19T17:27:08.285" v="3833" actId="1076"/>
          <ac:picMkLst>
            <pc:docMk/>
            <pc:sldMk cId="1095554263" sldId="286"/>
            <ac:picMk id="10" creationId="{96FAAF8F-4C81-81A1-A394-275E52E941C9}"/>
          </ac:picMkLst>
        </pc:picChg>
        <pc:picChg chg="add mod">
          <ac:chgData name="Zhang, Lu (NIH/NIMH) [C]" userId="318da2a3-2b0e-4aa4-a279-c1e685263bc7" providerId="ADAL" clId="{35111F46-1CD1-4004-9AE8-061F5090E4AD}" dt="2024-03-19T17:53:00.633" v="4362" actId="167"/>
          <ac:picMkLst>
            <pc:docMk/>
            <pc:sldMk cId="1095554263" sldId="286"/>
            <ac:picMk id="25" creationId="{E97B847E-B3B3-3F74-BA79-64CAA39F5AFD}"/>
          </ac:picMkLst>
        </pc:picChg>
      </pc:sldChg>
      <pc:sldChg chg="addSp delSp modSp add mod">
        <pc:chgData name="Zhang, Lu (NIH/NIMH) [C]" userId="318da2a3-2b0e-4aa4-a279-c1e685263bc7" providerId="ADAL" clId="{35111F46-1CD1-4004-9AE8-061F5090E4AD}" dt="2024-03-19T17:53:07.410" v="4364" actId="167"/>
        <pc:sldMkLst>
          <pc:docMk/>
          <pc:sldMk cId="395348000" sldId="287"/>
        </pc:sldMkLst>
        <pc:spChg chg="add del mod">
          <ac:chgData name="Zhang, Lu (NIH/NIMH) [C]" userId="318da2a3-2b0e-4aa4-a279-c1e685263bc7" providerId="ADAL" clId="{35111F46-1CD1-4004-9AE8-061F5090E4AD}" dt="2024-03-19T17:31:02.822" v="3865" actId="478"/>
          <ac:spMkLst>
            <pc:docMk/>
            <pc:sldMk cId="395348000" sldId="287"/>
            <ac:spMk id="5" creationId="{5F6065A3-5D82-65E8-CC69-F04E5A57448A}"/>
          </ac:spMkLst>
        </pc:spChg>
        <pc:spChg chg="add del mod">
          <ac:chgData name="Zhang, Lu (NIH/NIMH) [C]" userId="318da2a3-2b0e-4aa4-a279-c1e685263bc7" providerId="ADAL" clId="{35111F46-1CD1-4004-9AE8-061F5090E4AD}" dt="2024-03-19T17:31:30.630" v="3878"/>
          <ac:spMkLst>
            <pc:docMk/>
            <pc:sldMk cId="395348000" sldId="287"/>
            <ac:spMk id="11" creationId="{3454E012-044A-2890-3A2B-A43EBC80D2B4}"/>
          </ac:spMkLst>
        </pc:spChg>
        <pc:spChg chg="add del mod">
          <ac:chgData name="Zhang, Lu (NIH/NIMH) [C]" userId="318da2a3-2b0e-4aa4-a279-c1e685263bc7" providerId="ADAL" clId="{35111F46-1CD1-4004-9AE8-061F5090E4AD}" dt="2024-03-19T17:31:29.366" v="3875"/>
          <ac:spMkLst>
            <pc:docMk/>
            <pc:sldMk cId="395348000" sldId="287"/>
            <ac:spMk id="13" creationId="{7951E4AA-54B5-5D5B-5028-B225B689AC4A}"/>
          </ac:spMkLst>
        </pc:spChg>
        <pc:spChg chg="add mod">
          <ac:chgData name="Zhang, Lu (NIH/NIMH) [C]" userId="318da2a3-2b0e-4aa4-a279-c1e685263bc7" providerId="ADAL" clId="{35111F46-1CD1-4004-9AE8-061F5090E4AD}" dt="2024-03-19T17:31:44.732" v="3882" actId="692"/>
          <ac:spMkLst>
            <pc:docMk/>
            <pc:sldMk cId="395348000" sldId="287"/>
            <ac:spMk id="14" creationId="{452197DA-6941-3BCD-0C5A-A7895AAAC742}"/>
          </ac:spMkLst>
        </pc:spChg>
        <pc:spChg chg="add del mod">
          <ac:chgData name="Zhang, Lu (NIH/NIMH) [C]" userId="318da2a3-2b0e-4aa4-a279-c1e685263bc7" providerId="ADAL" clId="{35111F46-1CD1-4004-9AE8-061F5090E4AD}" dt="2024-03-19T17:31:31.046" v="3879" actId="478"/>
          <ac:spMkLst>
            <pc:docMk/>
            <pc:sldMk cId="395348000" sldId="287"/>
            <ac:spMk id="20" creationId="{9DFAE2A5-8E5A-3C53-2DFB-47020843AE20}"/>
          </ac:spMkLst>
        </pc:spChg>
        <pc:spChg chg="mod">
          <ac:chgData name="Zhang, Lu (NIH/NIMH) [C]" userId="318da2a3-2b0e-4aa4-a279-c1e685263bc7" providerId="ADAL" clId="{35111F46-1CD1-4004-9AE8-061F5090E4AD}" dt="2024-03-19T17:31:10.301" v="3867" actId="14100"/>
          <ac:spMkLst>
            <pc:docMk/>
            <pc:sldMk cId="395348000" sldId="287"/>
            <ac:spMk id="21" creationId="{E1E5180D-FFD1-AE8D-A7D2-E98ED9171F85}"/>
          </ac:spMkLst>
        </pc:spChg>
        <pc:picChg chg="add mod">
          <ac:chgData name="Zhang, Lu (NIH/NIMH) [C]" userId="318da2a3-2b0e-4aa4-a279-c1e685263bc7" providerId="ADAL" clId="{35111F46-1CD1-4004-9AE8-061F5090E4AD}" dt="2024-03-19T17:30:20.205" v="3862" actId="1076"/>
          <ac:picMkLst>
            <pc:docMk/>
            <pc:sldMk cId="395348000" sldId="287"/>
            <ac:picMk id="3" creationId="{CB01823F-1C2D-DB8D-55D5-7EC02BB7F354}"/>
          </ac:picMkLst>
        </pc:picChg>
        <pc:picChg chg="del">
          <ac:chgData name="Zhang, Lu (NIH/NIMH) [C]" userId="318da2a3-2b0e-4aa4-a279-c1e685263bc7" providerId="ADAL" clId="{35111F46-1CD1-4004-9AE8-061F5090E4AD}" dt="2024-03-19T17:29:18.182" v="3844" actId="478"/>
          <ac:picMkLst>
            <pc:docMk/>
            <pc:sldMk cId="395348000" sldId="287"/>
            <ac:picMk id="8" creationId="{B9A16E33-2377-3F83-DC6B-9DCCF3CE3028}"/>
          </ac:picMkLst>
        </pc:picChg>
        <pc:picChg chg="del">
          <ac:chgData name="Zhang, Lu (NIH/NIMH) [C]" userId="318da2a3-2b0e-4aa4-a279-c1e685263bc7" providerId="ADAL" clId="{35111F46-1CD1-4004-9AE8-061F5090E4AD}" dt="2024-03-19T17:29:17.445" v="3843" actId="478"/>
          <ac:picMkLst>
            <pc:docMk/>
            <pc:sldMk cId="395348000" sldId="287"/>
            <ac:picMk id="10" creationId="{96FAAF8F-4C81-81A1-A394-275E52E941C9}"/>
          </ac:picMkLst>
        </pc:picChg>
        <pc:picChg chg="add mod">
          <ac:chgData name="Zhang, Lu (NIH/NIMH) [C]" userId="318da2a3-2b0e-4aa4-a279-c1e685263bc7" providerId="ADAL" clId="{35111F46-1CD1-4004-9AE8-061F5090E4AD}" dt="2024-03-19T17:53:07.410" v="4364" actId="167"/>
          <ac:picMkLst>
            <pc:docMk/>
            <pc:sldMk cId="395348000" sldId="287"/>
            <ac:picMk id="16" creationId="{C89EF8B2-16E4-15F8-E79F-51422B4175D3}"/>
          </ac:picMkLst>
        </pc:picChg>
      </pc:sldChg>
      <pc:sldChg chg="addSp delSp modSp add del mod">
        <pc:chgData name="Zhang, Lu (NIH/NIMH) [C]" userId="318da2a3-2b0e-4aa4-a279-c1e685263bc7" providerId="ADAL" clId="{35111F46-1CD1-4004-9AE8-061F5090E4AD}" dt="2024-03-19T17:51:05.560" v="4347" actId="47"/>
        <pc:sldMkLst>
          <pc:docMk/>
          <pc:sldMk cId="3418396264" sldId="288"/>
        </pc:sldMkLst>
        <pc:spChg chg="add del mod">
          <ac:chgData name="Zhang, Lu (NIH/NIMH) [C]" userId="318da2a3-2b0e-4aa4-a279-c1e685263bc7" providerId="ADAL" clId="{35111F46-1CD1-4004-9AE8-061F5090E4AD}" dt="2024-03-19T17:41:13.244" v="3950"/>
          <ac:spMkLst>
            <pc:docMk/>
            <pc:sldMk cId="3418396264" sldId="288"/>
            <ac:spMk id="3" creationId="{905776D6-6BE2-72B7-D7F8-2765A534B202}"/>
          </ac:spMkLst>
        </pc:spChg>
        <pc:spChg chg="add mod">
          <ac:chgData name="Zhang, Lu (NIH/NIMH) [C]" userId="318da2a3-2b0e-4aa4-a279-c1e685263bc7" providerId="ADAL" clId="{35111F46-1CD1-4004-9AE8-061F5090E4AD}" dt="2024-03-19T17:41:17.602" v="3953" actId="1076"/>
          <ac:spMkLst>
            <pc:docMk/>
            <pc:sldMk cId="3418396264" sldId="288"/>
            <ac:spMk id="5" creationId="{27C0C280-8D24-284A-3274-EA0808682244}"/>
          </ac:spMkLst>
        </pc:spChg>
      </pc:sldChg>
      <pc:sldChg chg="addSp delSp modSp add mod">
        <pc:chgData name="Zhang, Lu (NIH/NIMH) [C]" userId="318da2a3-2b0e-4aa4-a279-c1e685263bc7" providerId="ADAL" clId="{35111F46-1CD1-4004-9AE8-061F5090E4AD}" dt="2024-03-19T18:22:14.415" v="5071" actId="20577"/>
        <pc:sldMkLst>
          <pc:docMk/>
          <pc:sldMk cId="1343381078" sldId="289"/>
        </pc:sldMkLst>
        <pc:spChg chg="mod">
          <ac:chgData name="Zhang, Lu (NIH/NIMH) [C]" userId="318da2a3-2b0e-4aa4-a279-c1e685263bc7" providerId="ADAL" clId="{35111F46-1CD1-4004-9AE8-061F5090E4AD}" dt="2024-03-19T18:22:14.415" v="5071" actId="20577"/>
          <ac:spMkLst>
            <pc:docMk/>
            <pc:sldMk cId="1343381078" sldId="289"/>
            <ac:spMk id="2" creationId="{ACB36454-EDF5-6312-0C03-6D7F8547307C}"/>
          </ac:spMkLst>
        </pc:spChg>
        <pc:spChg chg="del">
          <ac:chgData name="Zhang, Lu (NIH/NIMH) [C]" userId="318da2a3-2b0e-4aa4-a279-c1e685263bc7" providerId="ADAL" clId="{35111F46-1CD1-4004-9AE8-061F5090E4AD}" dt="2024-03-19T17:43:03.665" v="4027" actId="478"/>
          <ac:spMkLst>
            <pc:docMk/>
            <pc:sldMk cId="1343381078" sldId="289"/>
            <ac:spMk id="21" creationId="{8EB0CCAF-5CAA-E4DB-0E35-55474F4876DD}"/>
          </ac:spMkLst>
        </pc:spChg>
        <pc:spChg chg="del">
          <ac:chgData name="Zhang, Lu (NIH/NIMH) [C]" userId="318da2a3-2b0e-4aa4-a279-c1e685263bc7" providerId="ADAL" clId="{35111F46-1CD1-4004-9AE8-061F5090E4AD}" dt="2024-03-19T17:43:00.593" v="4026" actId="478"/>
          <ac:spMkLst>
            <pc:docMk/>
            <pc:sldMk cId="1343381078" sldId="289"/>
            <ac:spMk id="25" creationId="{99F3760A-F9CA-B856-7100-1FD6B3E3AA64}"/>
          </ac:spMkLst>
        </pc:spChg>
        <pc:spChg chg="del">
          <ac:chgData name="Zhang, Lu (NIH/NIMH) [C]" userId="318da2a3-2b0e-4aa4-a279-c1e685263bc7" providerId="ADAL" clId="{35111F46-1CD1-4004-9AE8-061F5090E4AD}" dt="2024-03-19T17:43:39.041" v="4033" actId="478"/>
          <ac:spMkLst>
            <pc:docMk/>
            <pc:sldMk cId="1343381078" sldId="289"/>
            <ac:spMk id="29" creationId="{910986A2-3075-300E-530F-8AD25F16DDF3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1038" creationId="{1EAB6D1E-ABD5-AA86-E5A6-6B443D24AB98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1040" creationId="{68E88B54-48F1-6923-3E6B-469E6B476699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1042" creationId="{2A6FB1DB-E487-ED2C-36BD-B36EF7D28185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1043" creationId="{B800313B-E1DB-2D92-330F-7A652A6DC808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1055" creationId="{574B1A5E-1754-97DA-B743-F09E6E3BAB18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1056" creationId="{948E474B-FC37-6B6B-4A3B-F94CFCF6E32F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1057" creationId="{D0C2FD4C-216A-265D-6565-8A38F704DC5F}"/>
          </ac:spMkLst>
        </pc:spChg>
        <pc:spChg chg="add del mod">
          <ac:chgData name="Zhang, Lu (NIH/NIMH) [C]" userId="318da2a3-2b0e-4aa4-a279-c1e685263bc7" providerId="ADAL" clId="{35111F46-1CD1-4004-9AE8-061F5090E4AD}" dt="2024-03-19T17:47:12.992" v="4178" actId="478"/>
          <ac:spMkLst>
            <pc:docMk/>
            <pc:sldMk cId="1343381078" sldId="289"/>
            <ac:spMk id="1059" creationId="{988ACA36-50BF-5297-2E2A-DF4D91673455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1064" creationId="{4EE12E79-B374-48BF-CE19-3B1D20A8997F}"/>
          </ac:spMkLst>
        </pc:spChg>
        <pc:spChg chg="add del mod">
          <ac:chgData name="Zhang, Lu (NIH/NIMH) [C]" userId="318da2a3-2b0e-4aa4-a279-c1e685263bc7" providerId="ADAL" clId="{35111F46-1CD1-4004-9AE8-061F5090E4AD}" dt="2024-03-19T17:45:53.985" v="4113" actId="478"/>
          <ac:spMkLst>
            <pc:docMk/>
            <pc:sldMk cId="1343381078" sldId="289"/>
            <ac:spMk id="1065" creationId="{C6B1F761-4090-253E-9D9E-8CD85F651823}"/>
          </ac:spMkLst>
        </pc:spChg>
        <pc:spChg chg="del mod topLvl">
          <ac:chgData name="Zhang, Lu (NIH/NIMH) [C]" userId="318da2a3-2b0e-4aa4-a279-c1e685263bc7" providerId="ADAL" clId="{35111F46-1CD1-4004-9AE8-061F5090E4AD}" dt="2024-03-19T17:47:15.457" v="4179" actId="478"/>
          <ac:spMkLst>
            <pc:docMk/>
            <pc:sldMk cId="1343381078" sldId="289"/>
            <ac:spMk id="1068" creationId="{C7800CA7-28FC-CC42-67B4-BFCC16FB52FD}"/>
          </ac:spMkLst>
        </pc:spChg>
        <pc:spChg chg="mod">
          <ac:chgData name="Zhang, Lu (NIH/NIMH) [C]" userId="318da2a3-2b0e-4aa4-a279-c1e685263bc7" providerId="ADAL" clId="{35111F46-1CD1-4004-9AE8-061F5090E4AD}" dt="2024-03-19T17:45:59.303" v="4115"/>
          <ac:spMkLst>
            <pc:docMk/>
            <pc:sldMk cId="1343381078" sldId="289"/>
            <ac:spMk id="1071" creationId="{8845F6A7-40C7-0751-0F23-DE2C0A50B1AF}"/>
          </ac:spMkLst>
        </pc:spChg>
        <pc:spChg chg="mod">
          <ac:chgData name="Zhang, Lu (NIH/NIMH) [C]" userId="318da2a3-2b0e-4aa4-a279-c1e685263bc7" providerId="ADAL" clId="{35111F46-1CD1-4004-9AE8-061F5090E4AD}" dt="2024-03-19T17:45:59.303" v="4115"/>
          <ac:spMkLst>
            <pc:docMk/>
            <pc:sldMk cId="1343381078" sldId="289"/>
            <ac:spMk id="1072" creationId="{7A0B6646-15FE-DE84-7D70-C84BDFC1B1F2}"/>
          </ac:spMkLst>
        </pc:spChg>
        <pc:spChg chg="mod">
          <ac:chgData name="Zhang, Lu (NIH/NIMH) [C]" userId="318da2a3-2b0e-4aa4-a279-c1e685263bc7" providerId="ADAL" clId="{35111F46-1CD1-4004-9AE8-061F5090E4AD}" dt="2024-03-19T17:45:59.303" v="4115"/>
          <ac:spMkLst>
            <pc:docMk/>
            <pc:sldMk cId="1343381078" sldId="289"/>
            <ac:spMk id="1073" creationId="{B05D9717-636E-F4B1-BFF9-7F09C71400E4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49" creationId="{2B135FD9-2F6E-A1F2-2279-472C6C6EF62B}"/>
          </ac:spMkLst>
        </pc:spChg>
        <pc:spChg chg="del">
          <ac:chgData name="Zhang, Lu (NIH/NIMH) [C]" userId="318da2a3-2b0e-4aa4-a279-c1e685263bc7" providerId="ADAL" clId="{35111F46-1CD1-4004-9AE8-061F5090E4AD}" dt="2024-03-19T17:42:58.384" v="4025" actId="478"/>
          <ac:spMkLst>
            <pc:docMk/>
            <pc:sldMk cId="1343381078" sldId="289"/>
            <ac:spMk id="2055" creationId="{3CDEA4E0-43E5-02BD-984D-B49EDF82E3E6}"/>
          </ac:spMkLst>
        </pc:spChg>
        <pc:spChg chg="del">
          <ac:chgData name="Zhang, Lu (NIH/NIMH) [C]" userId="318da2a3-2b0e-4aa4-a279-c1e685263bc7" providerId="ADAL" clId="{35111F46-1CD1-4004-9AE8-061F5090E4AD}" dt="2024-03-19T17:42:58.384" v="4025" actId="478"/>
          <ac:spMkLst>
            <pc:docMk/>
            <pc:sldMk cId="1343381078" sldId="289"/>
            <ac:spMk id="2058" creationId="{728E902F-8C6C-A069-FA0E-42D231854D78}"/>
          </ac:spMkLst>
        </pc:spChg>
        <pc:spChg chg="del">
          <ac:chgData name="Zhang, Lu (NIH/NIMH) [C]" userId="318da2a3-2b0e-4aa4-a279-c1e685263bc7" providerId="ADAL" clId="{35111F46-1CD1-4004-9AE8-061F5090E4AD}" dt="2024-03-19T17:42:58.384" v="4025" actId="478"/>
          <ac:spMkLst>
            <pc:docMk/>
            <pc:sldMk cId="1343381078" sldId="289"/>
            <ac:spMk id="2059" creationId="{DE04A303-0CED-65BA-C1AE-59D5AC37C645}"/>
          </ac:spMkLst>
        </pc:spChg>
        <pc:spChg chg="del">
          <ac:chgData name="Zhang, Lu (NIH/NIMH) [C]" userId="318da2a3-2b0e-4aa4-a279-c1e685263bc7" providerId="ADAL" clId="{35111F46-1CD1-4004-9AE8-061F5090E4AD}" dt="2024-03-19T17:42:58.384" v="4025" actId="478"/>
          <ac:spMkLst>
            <pc:docMk/>
            <pc:sldMk cId="1343381078" sldId="289"/>
            <ac:spMk id="2060" creationId="{4D9E6D06-75C3-70B7-264D-023B73808D3F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61" creationId="{3CF98C6D-417D-A3EE-8E0F-DAE4ECCF205F}"/>
          </ac:spMkLst>
        </pc:spChg>
        <pc:spChg chg="del">
          <ac:chgData name="Zhang, Lu (NIH/NIMH) [C]" userId="318da2a3-2b0e-4aa4-a279-c1e685263bc7" providerId="ADAL" clId="{35111F46-1CD1-4004-9AE8-061F5090E4AD}" dt="2024-03-19T17:42:58.384" v="4025" actId="478"/>
          <ac:spMkLst>
            <pc:docMk/>
            <pc:sldMk cId="1343381078" sldId="289"/>
            <ac:spMk id="2063" creationId="{FA74EA73-69B3-DBAC-7FED-C92403897104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64" creationId="{9C18FFCD-459D-2ABF-3E65-6A34B47983F5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65" creationId="{0D73A358-FC75-88C3-1A25-3603465656EB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66" creationId="{FEAE4A37-3B1D-6FF7-C606-340D67BC848F}"/>
          </ac:spMkLst>
        </pc:spChg>
        <pc:spChg chg="mod">
          <ac:chgData name="Zhang, Lu (NIH/NIMH) [C]" userId="318da2a3-2b0e-4aa4-a279-c1e685263bc7" providerId="ADAL" clId="{35111F46-1CD1-4004-9AE8-061F5090E4AD}" dt="2024-03-19T17:43:31.366" v="4031"/>
          <ac:spMkLst>
            <pc:docMk/>
            <pc:sldMk cId="1343381078" sldId="289"/>
            <ac:spMk id="2070" creationId="{0DA5CFDC-5F93-A0BD-9997-BE5C32AE467C}"/>
          </ac:spMkLst>
        </pc:spChg>
        <pc:spChg chg="add del mod">
          <ac:chgData name="Zhang, Lu (NIH/NIMH) [C]" userId="318da2a3-2b0e-4aa4-a279-c1e685263bc7" providerId="ADAL" clId="{35111F46-1CD1-4004-9AE8-061F5090E4AD}" dt="2024-03-19T17:45:53.985" v="4113" actId="478"/>
          <ac:spMkLst>
            <pc:docMk/>
            <pc:sldMk cId="1343381078" sldId="289"/>
            <ac:spMk id="2071" creationId="{FDC71390-5DC5-7A30-2B52-30A38B07B884}"/>
          </ac:spMkLst>
        </pc:spChg>
        <pc:spChg chg="add del mod">
          <ac:chgData name="Zhang, Lu (NIH/NIMH) [C]" userId="318da2a3-2b0e-4aa4-a279-c1e685263bc7" providerId="ADAL" clId="{35111F46-1CD1-4004-9AE8-061F5090E4AD}" dt="2024-03-19T17:45:53.985" v="4113" actId="478"/>
          <ac:spMkLst>
            <pc:docMk/>
            <pc:sldMk cId="1343381078" sldId="289"/>
            <ac:spMk id="2072" creationId="{8CC1E02C-14E2-6CA1-3B68-EE7D853C15BA}"/>
          </ac:spMkLst>
        </pc:spChg>
        <pc:spChg chg="add mod">
          <ac:chgData name="Zhang, Lu (NIH/NIMH) [C]" userId="318da2a3-2b0e-4aa4-a279-c1e685263bc7" providerId="ADAL" clId="{35111F46-1CD1-4004-9AE8-061F5090E4AD}" dt="2024-03-19T17:50:27.117" v="4343" actId="1076"/>
          <ac:spMkLst>
            <pc:docMk/>
            <pc:sldMk cId="1343381078" sldId="289"/>
            <ac:spMk id="2074" creationId="{47844628-BF72-8BEA-8E57-95067ED9F115}"/>
          </ac:spMkLst>
        </pc:spChg>
        <pc:spChg chg="add del mod">
          <ac:chgData name="Zhang, Lu (NIH/NIMH) [C]" userId="318da2a3-2b0e-4aa4-a279-c1e685263bc7" providerId="ADAL" clId="{35111F46-1CD1-4004-9AE8-061F5090E4AD}" dt="2024-03-19T17:45:53.985" v="4113" actId="478"/>
          <ac:spMkLst>
            <pc:docMk/>
            <pc:sldMk cId="1343381078" sldId="289"/>
            <ac:spMk id="2075" creationId="{37143ACA-7B17-F3BF-7048-93AFC698500D}"/>
          </ac:spMkLst>
        </pc:spChg>
        <pc:spChg chg="mod">
          <ac:chgData name="Zhang, Lu (NIH/NIMH) [C]" userId="318da2a3-2b0e-4aa4-a279-c1e685263bc7" providerId="ADAL" clId="{35111F46-1CD1-4004-9AE8-061F5090E4AD}" dt="2024-03-19T17:44:51.686" v="4099"/>
          <ac:spMkLst>
            <pc:docMk/>
            <pc:sldMk cId="1343381078" sldId="289"/>
            <ac:spMk id="2078" creationId="{FF7E4B34-9C80-577E-0631-4F1FE6253956}"/>
          </ac:spMkLst>
        </pc:spChg>
        <pc:spChg chg="mod">
          <ac:chgData name="Zhang, Lu (NIH/NIMH) [C]" userId="318da2a3-2b0e-4aa4-a279-c1e685263bc7" providerId="ADAL" clId="{35111F46-1CD1-4004-9AE8-061F5090E4AD}" dt="2024-03-19T17:45:59.303" v="4115"/>
          <ac:spMkLst>
            <pc:docMk/>
            <pc:sldMk cId="1343381078" sldId="289"/>
            <ac:spMk id="2080" creationId="{2EAE04CE-0F5B-05CB-5377-308B5020E1F9}"/>
          </ac:spMkLst>
        </pc:spChg>
        <pc:spChg chg="mod">
          <ac:chgData name="Zhang, Lu (NIH/NIMH) [C]" userId="318da2a3-2b0e-4aa4-a279-c1e685263bc7" providerId="ADAL" clId="{35111F46-1CD1-4004-9AE8-061F5090E4AD}" dt="2024-03-19T17:45:59.303" v="4115"/>
          <ac:spMkLst>
            <pc:docMk/>
            <pc:sldMk cId="1343381078" sldId="289"/>
            <ac:spMk id="2084" creationId="{C6504E35-B092-D0A5-0D0A-838306292B93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85" creationId="{1D7234FC-A6E8-0E8D-D59C-639BE3FC96EC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86" creationId="{CE32415C-1DA3-05ED-E3A2-DD017513A4BE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87" creationId="{05C41CBC-A535-7034-6D8A-1700FDA2D572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89" creationId="{C1AF615A-9607-E570-DF92-D7EFADEA68D0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91" creationId="{5D21D01B-4E8A-A9D8-DC67-94C281305778}"/>
          </ac:spMkLst>
        </pc:spChg>
        <pc:spChg chg="add mod">
          <ac:chgData name="Zhang, Lu (NIH/NIMH) [C]" userId="318da2a3-2b0e-4aa4-a279-c1e685263bc7" providerId="ADAL" clId="{35111F46-1CD1-4004-9AE8-061F5090E4AD}" dt="2024-03-19T17:50:08.367" v="4342" actId="1076"/>
          <ac:spMkLst>
            <pc:docMk/>
            <pc:sldMk cId="1343381078" sldId="289"/>
            <ac:spMk id="2092" creationId="{F7E03B90-F9D9-6174-5699-7CE47CB1FDE8}"/>
          </ac:spMkLst>
        </pc:spChg>
        <pc:grpChg chg="add del mod">
          <ac:chgData name="Zhang, Lu (NIH/NIMH) [C]" userId="318da2a3-2b0e-4aa4-a279-c1e685263bc7" providerId="ADAL" clId="{35111F46-1CD1-4004-9AE8-061F5090E4AD}" dt="2024-03-19T17:45:53.985" v="4113" actId="478"/>
          <ac:grpSpMkLst>
            <pc:docMk/>
            <pc:sldMk cId="1343381078" sldId="289"/>
            <ac:grpSpMk id="20" creationId="{6839BF98-21E2-18B2-E24D-3D4AA8C9BD16}"/>
          </ac:grpSpMkLst>
        </pc:grpChg>
        <pc:grpChg chg="mod">
          <ac:chgData name="Zhang, Lu (NIH/NIMH) [C]" userId="318da2a3-2b0e-4aa4-a279-c1e685263bc7" providerId="ADAL" clId="{35111F46-1CD1-4004-9AE8-061F5090E4AD}" dt="2024-03-19T17:43:31.366" v="4031"/>
          <ac:grpSpMkLst>
            <pc:docMk/>
            <pc:sldMk cId="1343381078" sldId="289"/>
            <ac:grpSpMk id="30" creationId="{CD48D636-F8A4-6365-1479-EE072622CACD}"/>
          </ac:grpSpMkLst>
        </pc:grpChg>
        <pc:grpChg chg="add del mod">
          <ac:chgData name="Zhang, Lu (NIH/NIMH) [C]" userId="318da2a3-2b0e-4aa4-a279-c1e685263bc7" providerId="ADAL" clId="{35111F46-1CD1-4004-9AE8-061F5090E4AD}" dt="2024-03-19T17:47:15.457" v="4179" actId="478"/>
          <ac:grpSpMkLst>
            <pc:docMk/>
            <pc:sldMk cId="1343381078" sldId="289"/>
            <ac:grpSpMk id="1066" creationId="{3B2A4B3C-ACBB-73F5-E440-119D61095A02}"/>
          </ac:grpSpMkLst>
        </pc:grpChg>
        <pc:grpChg chg="mod topLvl">
          <ac:chgData name="Zhang, Lu (NIH/NIMH) [C]" userId="318da2a3-2b0e-4aa4-a279-c1e685263bc7" providerId="ADAL" clId="{35111F46-1CD1-4004-9AE8-061F5090E4AD}" dt="2024-03-19T17:50:08.367" v="4342" actId="1076"/>
          <ac:grpSpMkLst>
            <pc:docMk/>
            <pc:sldMk cId="1343381078" sldId="289"/>
            <ac:grpSpMk id="1067" creationId="{A10FC9F6-24B2-F209-9296-B935527B0286}"/>
          </ac:grpSpMkLst>
        </pc:grpChg>
        <pc:grpChg chg="mod">
          <ac:chgData name="Zhang, Lu (NIH/NIMH) [C]" userId="318da2a3-2b0e-4aa4-a279-c1e685263bc7" providerId="ADAL" clId="{35111F46-1CD1-4004-9AE8-061F5090E4AD}" dt="2024-03-19T17:45:59.303" v="4115"/>
          <ac:grpSpMkLst>
            <pc:docMk/>
            <pc:sldMk cId="1343381078" sldId="289"/>
            <ac:grpSpMk id="1069" creationId="{79F4DFBF-F9D0-82BD-0CDA-1B361E572B4E}"/>
          </ac:grpSpMkLst>
        </pc:grpChg>
        <pc:grpChg chg="del">
          <ac:chgData name="Zhang, Lu (NIH/NIMH) [C]" userId="318da2a3-2b0e-4aa4-a279-c1e685263bc7" providerId="ADAL" clId="{35111F46-1CD1-4004-9AE8-061F5090E4AD}" dt="2024-03-19T17:43:06.256" v="4028" actId="478"/>
          <ac:grpSpMkLst>
            <pc:docMk/>
            <pc:sldMk cId="1343381078" sldId="289"/>
            <ac:grpSpMk id="1081" creationId="{B63E76EB-92C9-878B-8433-1406519642EF}"/>
          </ac:grpSpMkLst>
        </pc:grpChg>
        <pc:grpChg chg="del">
          <ac:chgData name="Zhang, Lu (NIH/NIMH) [C]" userId="318da2a3-2b0e-4aa4-a279-c1e685263bc7" providerId="ADAL" clId="{35111F46-1CD1-4004-9AE8-061F5090E4AD}" dt="2024-03-19T17:42:58.384" v="4025" actId="478"/>
          <ac:grpSpMkLst>
            <pc:docMk/>
            <pc:sldMk cId="1343381078" sldId="289"/>
            <ac:grpSpMk id="1082" creationId="{1B5A74D2-0E52-7998-52A1-F2ED86922123}"/>
          </ac:grpSpMkLst>
        </pc:grpChg>
        <pc:grpChg chg="mod">
          <ac:chgData name="Zhang, Lu (NIH/NIMH) [C]" userId="318da2a3-2b0e-4aa4-a279-c1e685263bc7" providerId="ADAL" clId="{35111F46-1CD1-4004-9AE8-061F5090E4AD}" dt="2024-03-19T17:43:31.366" v="4031"/>
          <ac:grpSpMkLst>
            <pc:docMk/>
            <pc:sldMk cId="1343381078" sldId="289"/>
            <ac:grpSpMk id="2056" creationId="{78340BE7-932F-691F-4DE6-A0DB2342DB94}"/>
          </ac:grpSpMkLst>
        </pc:grpChg>
        <pc:grpChg chg="add mod">
          <ac:chgData name="Zhang, Lu (NIH/NIMH) [C]" userId="318da2a3-2b0e-4aa4-a279-c1e685263bc7" providerId="ADAL" clId="{35111F46-1CD1-4004-9AE8-061F5090E4AD}" dt="2024-03-19T17:50:08.367" v="4342" actId="1076"/>
          <ac:grpSpMkLst>
            <pc:docMk/>
            <pc:sldMk cId="1343381078" sldId="289"/>
            <ac:grpSpMk id="2076" creationId="{0F50E77A-3594-AA0C-F471-B89E6469173C}"/>
          </ac:grpSpMkLst>
        </pc:grpChg>
        <pc:grpChg chg="mod">
          <ac:chgData name="Zhang, Lu (NIH/NIMH) [C]" userId="318da2a3-2b0e-4aa4-a279-c1e685263bc7" providerId="ADAL" clId="{35111F46-1CD1-4004-9AE8-061F5090E4AD}" dt="2024-03-19T17:44:51.686" v="4099"/>
          <ac:grpSpMkLst>
            <pc:docMk/>
            <pc:sldMk cId="1343381078" sldId="289"/>
            <ac:grpSpMk id="2077" creationId="{15F3C801-127D-5D00-DB6E-108C5D18D132}"/>
          </ac:grpSpMkLst>
        </pc:grpChg>
        <pc:grpChg chg="mod">
          <ac:chgData name="Zhang, Lu (NIH/NIMH) [C]" userId="318da2a3-2b0e-4aa4-a279-c1e685263bc7" providerId="ADAL" clId="{35111F46-1CD1-4004-9AE8-061F5090E4AD}" dt="2024-03-19T17:44:51.686" v="4099"/>
          <ac:grpSpMkLst>
            <pc:docMk/>
            <pc:sldMk cId="1343381078" sldId="289"/>
            <ac:grpSpMk id="2079" creationId="{CC746A12-125A-EC59-313B-B6CD9615820E}"/>
          </ac:grpSpMkLst>
        </pc:grpChg>
        <pc:picChg chg="del">
          <ac:chgData name="Zhang, Lu (NIH/NIMH) [C]" userId="318da2a3-2b0e-4aa4-a279-c1e685263bc7" providerId="ADAL" clId="{35111F46-1CD1-4004-9AE8-061F5090E4AD}" dt="2024-03-19T17:42:58.384" v="4025" actId="478"/>
          <ac:picMkLst>
            <pc:docMk/>
            <pc:sldMk cId="1343381078" sldId="289"/>
            <ac:picMk id="2062" creationId="{C21B8FC7-A83A-3F33-ECAC-1CFD22EC6A4C}"/>
          </ac:picMkLst>
        </pc:picChg>
        <pc:picChg chg="add mod">
          <ac:chgData name="Zhang, Lu (NIH/NIMH) [C]" userId="318da2a3-2b0e-4aa4-a279-c1e685263bc7" providerId="ADAL" clId="{35111F46-1CD1-4004-9AE8-061F5090E4AD}" dt="2024-03-19T17:53:39.901" v="4372" actId="167"/>
          <ac:picMkLst>
            <pc:docMk/>
            <pc:sldMk cId="1343381078" sldId="289"/>
            <ac:picMk id="2093" creationId="{4B4B50DE-5887-55C5-6003-ABF78D283CAD}"/>
          </ac:picMkLst>
        </pc:picChg>
        <pc:cxnChg chg="mod">
          <ac:chgData name="Zhang, Lu (NIH/NIMH) [C]" userId="318da2a3-2b0e-4aa4-a279-c1e685263bc7" providerId="ADAL" clId="{35111F46-1CD1-4004-9AE8-061F5090E4AD}" dt="2024-03-19T17:44:51.686" v="4099"/>
          <ac:cxnSpMkLst>
            <pc:docMk/>
            <pc:sldMk cId="1343381078" sldId="289"/>
            <ac:cxnSpMk id="1034" creationId="{E97EEA9A-C4E4-E8D5-4614-3CC080802240}"/>
          </ac:cxnSpMkLst>
        </pc:cxnChg>
        <pc:cxnChg chg="mod">
          <ac:chgData name="Zhang, Lu (NIH/NIMH) [C]" userId="318da2a3-2b0e-4aa4-a279-c1e685263bc7" providerId="ADAL" clId="{35111F46-1CD1-4004-9AE8-061F5090E4AD}" dt="2024-03-19T17:44:51.686" v="4099"/>
          <ac:cxnSpMkLst>
            <pc:docMk/>
            <pc:sldMk cId="1343381078" sldId="289"/>
            <ac:cxnSpMk id="1052" creationId="{A47652C2-BD9B-21B2-3043-53222BFDB012}"/>
          </ac:cxnSpMkLst>
        </pc:cxnChg>
        <pc:cxnChg chg="mod">
          <ac:chgData name="Zhang, Lu (NIH/NIMH) [C]" userId="318da2a3-2b0e-4aa4-a279-c1e685263bc7" providerId="ADAL" clId="{35111F46-1CD1-4004-9AE8-061F5090E4AD}" dt="2024-03-19T17:44:51.686" v="4099"/>
          <ac:cxnSpMkLst>
            <pc:docMk/>
            <pc:sldMk cId="1343381078" sldId="289"/>
            <ac:cxnSpMk id="1053" creationId="{287C5912-227B-B8E6-7BE2-5D6C171EFC10}"/>
          </ac:cxnSpMkLst>
        </pc:cxnChg>
        <pc:cxnChg chg="mod">
          <ac:chgData name="Zhang, Lu (NIH/NIMH) [C]" userId="318da2a3-2b0e-4aa4-a279-c1e685263bc7" providerId="ADAL" clId="{35111F46-1CD1-4004-9AE8-061F5090E4AD}" dt="2024-03-19T17:44:51.686" v="4099"/>
          <ac:cxnSpMkLst>
            <pc:docMk/>
            <pc:sldMk cId="1343381078" sldId="289"/>
            <ac:cxnSpMk id="1054" creationId="{6676225C-50D2-B4FD-0A08-86845B61A265}"/>
          </ac:cxnSpMkLst>
        </pc:cxnChg>
        <pc:cxnChg chg="add mod">
          <ac:chgData name="Zhang, Lu (NIH/NIMH) [C]" userId="318da2a3-2b0e-4aa4-a279-c1e685263bc7" providerId="ADAL" clId="{35111F46-1CD1-4004-9AE8-061F5090E4AD}" dt="2024-03-19T17:50:08.367" v="4342" actId="1076"/>
          <ac:cxnSpMkLst>
            <pc:docMk/>
            <pc:sldMk cId="1343381078" sldId="289"/>
            <ac:cxnSpMk id="1060" creationId="{8346255E-B185-9591-6F25-C38DEBAD448A}"/>
          </ac:cxnSpMkLst>
        </pc:cxnChg>
        <pc:cxnChg chg="mod">
          <ac:chgData name="Zhang, Lu (NIH/NIMH) [C]" userId="318da2a3-2b0e-4aa4-a279-c1e685263bc7" providerId="ADAL" clId="{35111F46-1CD1-4004-9AE8-061F5090E4AD}" dt="2024-03-19T17:45:59.303" v="4115"/>
          <ac:cxnSpMkLst>
            <pc:docMk/>
            <pc:sldMk cId="1343381078" sldId="289"/>
            <ac:cxnSpMk id="1070" creationId="{ADC37035-7C67-081D-D3FE-467F61FDF65D}"/>
          </ac:cxnSpMkLst>
        </pc:cxnChg>
        <pc:cxnChg chg="mod">
          <ac:chgData name="Zhang, Lu (NIH/NIMH) [C]" userId="318da2a3-2b0e-4aa4-a279-c1e685263bc7" providerId="ADAL" clId="{35111F46-1CD1-4004-9AE8-061F5090E4AD}" dt="2024-03-19T17:45:53.985" v="4113" actId="478"/>
          <ac:cxnSpMkLst>
            <pc:docMk/>
            <pc:sldMk cId="1343381078" sldId="289"/>
            <ac:cxnSpMk id="2057" creationId="{BDD0059A-D8D1-3943-37C9-A06E8E500876}"/>
          </ac:cxnSpMkLst>
        </pc:cxnChg>
        <pc:cxnChg chg="mod">
          <ac:chgData name="Zhang, Lu (NIH/NIMH) [C]" userId="318da2a3-2b0e-4aa4-a279-c1e685263bc7" providerId="ADAL" clId="{35111F46-1CD1-4004-9AE8-061F5090E4AD}" dt="2024-03-19T17:45:53.985" v="4113" actId="478"/>
          <ac:cxnSpMkLst>
            <pc:docMk/>
            <pc:sldMk cId="1343381078" sldId="289"/>
            <ac:cxnSpMk id="2067" creationId="{B5CAFD96-2701-A180-C70A-FBEF458CBEB3}"/>
          </ac:cxnSpMkLst>
        </pc:cxnChg>
        <pc:cxnChg chg="mod">
          <ac:chgData name="Zhang, Lu (NIH/NIMH) [C]" userId="318da2a3-2b0e-4aa4-a279-c1e685263bc7" providerId="ADAL" clId="{35111F46-1CD1-4004-9AE8-061F5090E4AD}" dt="2024-03-19T17:45:53.985" v="4113" actId="478"/>
          <ac:cxnSpMkLst>
            <pc:docMk/>
            <pc:sldMk cId="1343381078" sldId="289"/>
            <ac:cxnSpMk id="2068" creationId="{DE684E2C-B1E5-7064-931B-55CFC5D20FDB}"/>
          </ac:cxnSpMkLst>
        </pc:cxnChg>
        <pc:cxnChg chg="mod">
          <ac:chgData name="Zhang, Lu (NIH/NIMH) [C]" userId="318da2a3-2b0e-4aa4-a279-c1e685263bc7" providerId="ADAL" clId="{35111F46-1CD1-4004-9AE8-061F5090E4AD}" dt="2024-03-19T17:45:53.985" v="4113" actId="478"/>
          <ac:cxnSpMkLst>
            <pc:docMk/>
            <pc:sldMk cId="1343381078" sldId="289"/>
            <ac:cxnSpMk id="2069" creationId="{A8832AC3-54EF-F41C-2106-2D1D58F753BE}"/>
          </ac:cxnSpMkLst>
        </pc:cxnChg>
        <pc:cxnChg chg="mod">
          <ac:chgData name="Zhang, Lu (NIH/NIMH) [C]" userId="318da2a3-2b0e-4aa4-a279-c1e685263bc7" providerId="ADAL" clId="{35111F46-1CD1-4004-9AE8-061F5090E4AD}" dt="2024-03-19T17:45:59.303" v="4115"/>
          <ac:cxnSpMkLst>
            <pc:docMk/>
            <pc:sldMk cId="1343381078" sldId="289"/>
            <ac:cxnSpMk id="2081" creationId="{DE9CC557-F2F1-CF7A-1317-31735B52315E}"/>
          </ac:cxnSpMkLst>
        </pc:cxnChg>
        <pc:cxnChg chg="mod">
          <ac:chgData name="Zhang, Lu (NIH/NIMH) [C]" userId="318da2a3-2b0e-4aa4-a279-c1e685263bc7" providerId="ADAL" clId="{35111F46-1CD1-4004-9AE8-061F5090E4AD}" dt="2024-03-19T17:45:59.303" v="4115"/>
          <ac:cxnSpMkLst>
            <pc:docMk/>
            <pc:sldMk cId="1343381078" sldId="289"/>
            <ac:cxnSpMk id="2082" creationId="{2CF0A546-FF47-E596-8938-912504CDA9BE}"/>
          </ac:cxnSpMkLst>
        </pc:cxnChg>
        <pc:cxnChg chg="mod">
          <ac:chgData name="Zhang, Lu (NIH/NIMH) [C]" userId="318da2a3-2b0e-4aa4-a279-c1e685263bc7" providerId="ADAL" clId="{35111F46-1CD1-4004-9AE8-061F5090E4AD}" dt="2024-03-19T17:45:59.303" v="4115"/>
          <ac:cxnSpMkLst>
            <pc:docMk/>
            <pc:sldMk cId="1343381078" sldId="289"/>
            <ac:cxnSpMk id="2083" creationId="{3FEB88BF-47C8-BCD4-AAE6-40C4D509CBA7}"/>
          </ac:cxnSpMkLst>
        </pc:cxnChg>
        <pc:cxnChg chg="add mod">
          <ac:chgData name="Zhang, Lu (NIH/NIMH) [C]" userId="318da2a3-2b0e-4aa4-a279-c1e685263bc7" providerId="ADAL" clId="{35111F46-1CD1-4004-9AE8-061F5090E4AD}" dt="2024-03-19T17:50:08.367" v="4342" actId="1076"/>
          <ac:cxnSpMkLst>
            <pc:docMk/>
            <pc:sldMk cId="1343381078" sldId="289"/>
            <ac:cxnSpMk id="2088" creationId="{01A077C6-9748-5001-6CF3-2B5E18F3514F}"/>
          </ac:cxnSpMkLst>
        </pc:cxnChg>
      </pc:sldChg>
      <pc:sldChg chg="addSp delSp modSp add mod">
        <pc:chgData name="Zhang, Lu (NIH/NIMH) [C]" userId="318da2a3-2b0e-4aa4-a279-c1e685263bc7" providerId="ADAL" clId="{35111F46-1CD1-4004-9AE8-061F5090E4AD}" dt="2024-03-19T18:13:58.496" v="4654" actId="20577"/>
        <pc:sldMkLst>
          <pc:docMk/>
          <pc:sldMk cId="457775775" sldId="290"/>
        </pc:sldMkLst>
        <pc:spChg chg="mod">
          <ac:chgData name="Zhang, Lu (NIH/NIMH) [C]" userId="318da2a3-2b0e-4aa4-a279-c1e685263bc7" providerId="ADAL" clId="{35111F46-1CD1-4004-9AE8-061F5090E4AD}" dt="2024-03-19T18:13:58.496" v="4654" actId="20577"/>
          <ac:spMkLst>
            <pc:docMk/>
            <pc:sldMk cId="457775775" sldId="290"/>
            <ac:spMk id="2" creationId="{ACB36454-EDF5-6312-0C03-6D7F8547307C}"/>
          </ac:spMkLst>
        </pc:spChg>
        <pc:spChg chg="add mod">
          <ac:chgData name="Zhang, Lu (NIH/NIMH) [C]" userId="318da2a3-2b0e-4aa4-a279-c1e685263bc7" providerId="ADAL" clId="{35111F46-1CD1-4004-9AE8-061F5090E4AD}" dt="2024-03-19T17:55:21.185" v="4433"/>
          <ac:spMkLst>
            <pc:docMk/>
            <pc:sldMk cId="457775775" sldId="290"/>
            <ac:spMk id="5" creationId="{7173D887-ACCE-8996-E167-B24550D1B0EA}"/>
          </ac:spMkLst>
        </pc:spChg>
        <pc:spChg chg="add mod">
          <ac:chgData name="Zhang, Lu (NIH/NIMH) [C]" userId="318da2a3-2b0e-4aa4-a279-c1e685263bc7" providerId="ADAL" clId="{35111F46-1CD1-4004-9AE8-061F5090E4AD}" dt="2024-03-19T17:55:21.185" v="4433"/>
          <ac:spMkLst>
            <pc:docMk/>
            <pc:sldMk cId="457775775" sldId="290"/>
            <ac:spMk id="8" creationId="{705E1A42-D5BE-0C40-0278-BDFD5509FBA6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14" creationId="{BDCDF60E-620F-FEE6-C83A-9E6C06C2F60A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16" creationId="{232D4E37-693A-BCAD-E54C-03B64F5208E2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17" creationId="{84FD937E-6F03-369A-EE41-88C07AB05156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18" creationId="{F95370CE-360D-DCA1-6211-A719A31CC03B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19" creationId="{C126A914-F5B6-A10D-AA08-350F9C9042B6}"/>
          </ac:spMkLst>
        </pc:spChg>
        <pc:spChg chg="mod">
          <ac:chgData name="Zhang, Lu (NIH/NIMH) [C]" userId="318da2a3-2b0e-4aa4-a279-c1e685263bc7" providerId="ADAL" clId="{35111F46-1CD1-4004-9AE8-061F5090E4AD}" dt="2024-03-19T17:56:23.412" v="4445" actId="14100"/>
          <ac:spMkLst>
            <pc:docMk/>
            <pc:sldMk cId="457775775" sldId="290"/>
            <ac:spMk id="27" creationId="{214A3AFE-39FE-6B8F-783F-6BBD065F3719}"/>
          </ac:spMkLst>
        </pc:spChg>
        <pc:spChg chg="mod">
          <ac:chgData name="Zhang, Lu (NIH/NIMH) [C]" userId="318da2a3-2b0e-4aa4-a279-c1e685263bc7" providerId="ADAL" clId="{35111F46-1CD1-4004-9AE8-061F5090E4AD}" dt="2024-03-19T17:57:17.681" v="4454"/>
          <ac:spMkLst>
            <pc:docMk/>
            <pc:sldMk cId="457775775" sldId="290"/>
            <ac:spMk id="29" creationId="{44953A4D-C6B4-345C-99DC-09A3848D12CF}"/>
          </ac:spMkLst>
        </pc:spChg>
        <pc:spChg chg="mod">
          <ac:chgData name="Zhang, Lu (NIH/NIMH) [C]" userId="318da2a3-2b0e-4aa4-a279-c1e685263bc7" providerId="ADAL" clId="{35111F46-1CD1-4004-9AE8-061F5090E4AD}" dt="2024-03-19T17:58:00.539" v="4466" actId="207"/>
          <ac:spMkLst>
            <pc:docMk/>
            <pc:sldMk cId="457775775" sldId="290"/>
            <ac:spMk id="30" creationId="{A9370C18-87A3-E8BA-50BF-820AE1883D6A}"/>
          </ac:spMkLst>
        </pc:spChg>
        <pc:spChg chg="del">
          <ac:chgData name="Zhang, Lu (NIH/NIMH) [C]" userId="318da2a3-2b0e-4aa4-a279-c1e685263bc7" providerId="ADAL" clId="{35111F46-1CD1-4004-9AE8-061F5090E4AD}" dt="2024-03-19T17:55:54.300" v="4438" actId="478"/>
          <ac:spMkLst>
            <pc:docMk/>
            <pc:sldMk cId="457775775" sldId="290"/>
            <ac:spMk id="31" creationId="{5F0B6337-920F-94B5-0CEB-DADBBDC6C373}"/>
          </ac:spMkLst>
        </pc:spChg>
        <pc:spChg chg="del">
          <ac:chgData name="Zhang, Lu (NIH/NIMH) [C]" userId="318da2a3-2b0e-4aa4-a279-c1e685263bc7" providerId="ADAL" clId="{35111F46-1CD1-4004-9AE8-061F5090E4AD}" dt="2024-03-19T17:55:45.373" v="4435" actId="478"/>
          <ac:spMkLst>
            <pc:docMk/>
            <pc:sldMk cId="457775775" sldId="290"/>
            <ac:spMk id="1035" creationId="{A5A9A727-6265-BFB6-7D52-D8F70023E678}"/>
          </ac:spMkLst>
        </pc:spChg>
        <pc:spChg chg="mod">
          <ac:chgData name="Zhang, Lu (NIH/NIMH) [C]" userId="318da2a3-2b0e-4aa4-a279-c1e685263bc7" providerId="ADAL" clId="{35111F46-1CD1-4004-9AE8-061F5090E4AD}" dt="2024-03-19T17:56:26.276" v="4446" actId="1076"/>
          <ac:spMkLst>
            <pc:docMk/>
            <pc:sldMk cId="457775775" sldId="290"/>
            <ac:spMk id="1036" creationId="{71FD20EA-45F8-707B-0E91-138BD03F12AA}"/>
          </ac:spMkLst>
        </pc:spChg>
        <pc:spChg chg="mod">
          <ac:chgData name="Zhang, Lu (NIH/NIMH) [C]" userId="318da2a3-2b0e-4aa4-a279-c1e685263bc7" providerId="ADAL" clId="{35111F46-1CD1-4004-9AE8-061F5090E4AD}" dt="2024-03-19T17:56:34.364" v="4447" actId="1076"/>
          <ac:spMkLst>
            <pc:docMk/>
            <pc:sldMk cId="457775775" sldId="290"/>
            <ac:spMk id="1037" creationId="{41735DC6-B6B6-7871-25F5-24E5A1B0786F}"/>
          </ac:spMkLst>
        </pc:spChg>
        <pc:spChg chg="del">
          <ac:chgData name="Zhang, Lu (NIH/NIMH) [C]" userId="318da2a3-2b0e-4aa4-a279-c1e685263bc7" providerId="ADAL" clId="{35111F46-1CD1-4004-9AE8-061F5090E4AD}" dt="2024-03-19T17:55:56.588" v="4439" actId="478"/>
          <ac:spMkLst>
            <pc:docMk/>
            <pc:sldMk cId="457775775" sldId="290"/>
            <ac:spMk id="1039" creationId="{95660E4B-B474-2FF6-0BA8-EEA85905056D}"/>
          </ac:spMkLst>
        </pc:spChg>
        <pc:spChg chg="del">
          <ac:chgData name="Zhang, Lu (NIH/NIMH) [C]" userId="318da2a3-2b0e-4aa4-a279-c1e685263bc7" providerId="ADAL" clId="{35111F46-1CD1-4004-9AE8-061F5090E4AD}" dt="2024-03-19T17:55:50.254" v="4436" actId="478"/>
          <ac:spMkLst>
            <pc:docMk/>
            <pc:sldMk cId="457775775" sldId="290"/>
            <ac:spMk id="1041" creationId="{601E92B5-8F3B-E7BC-36E4-218E4E8560FC}"/>
          </ac:spMkLst>
        </pc:spChg>
        <pc:spChg chg="del">
          <ac:chgData name="Zhang, Lu (NIH/NIMH) [C]" userId="318da2a3-2b0e-4aa4-a279-c1e685263bc7" providerId="ADAL" clId="{35111F46-1CD1-4004-9AE8-061F5090E4AD}" dt="2024-03-19T17:55:56.588" v="4439" actId="478"/>
          <ac:spMkLst>
            <pc:docMk/>
            <pc:sldMk cId="457775775" sldId="290"/>
            <ac:spMk id="1044" creationId="{E6A55969-6B03-CDA0-C835-9C2595A91B75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1056" creationId="{948E474B-FC37-6B6B-4A3B-F94CFCF6E32F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1057" creationId="{D0C2FD4C-216A-265D-6565-8A38F704DC5F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1064" creationId="{4EE12E79-B374-48BF-CE19-3B1D20A8997F}"/>
          </ac:spMkLst>
        </pc:spChg>
        <pc:spChg chg="mod">
          <ac:chgData name="Zhang, Lu (NIH/NIMH) [C]" userId="318da2a3-2b0e-4aa4-a279-c1e685263bc7" providerId="ADAL" clId="{35111F46-1CD1-4004-9AE8-061F5090E4AD}" dt="2024-03-19T17:57:17.681" v="4454"/>
          <ac:spMkLst>
            <pc:docMk/>
            <pc:sldMk cId="457775775" sldId="290"/>
            <ac:spMk id="2048" creationId="{5769AC5F-A79D-38AD-C1AA-4B2C2CC83F13}"/>
          </ac:spMkLst>
        </pc:spChg>
        <pc:spChg chg="mod">
          <ac:chgData name="Zhang, Lu (NIH/NIMH) [C]" userId="318da2a3-2b0e-4aa4-a279-c1e685263bc7" providerId="ADAL" clId="{35111F46-1CD1-4004-9AE8-061F5090E4AD}" dt="2024-03-19T17:57:17.681" v="4454"/>
          <ac:spMkLst>
            <pc:docMk/>
            <pc:sldMk cId="457775775" sldId="290"/>
            <ac:spMk id="2049" creationId="{BC3B9257-8187-C213-2510-3D031A2286D5}"/>
          </ac:spMkLst>
        </pc:spChg>
        <pc:spChg chg="del mod">
          <ac:chgData name="Zhang, Lu (NIH/NIMH) [C]" userId="318da2a3-2b0e-4aa4-a279-c1e685263bc7" providerId="ADAL" clId="{35111F46-1CD1-4004-9AE8-061F5090E4AD}" dt="2024-03-19T17:57:39.677" v="4461" actId="478"/>
          <ac:spMkLst>
            <pc:docMk/>
            <pc:sldMk cId="457775775" sldId="290"/>
            <ac:spMk id="2053" creationId="{B1EFFB51-A352-2D2B-59B5-08A3B00748F4}"/>
          </ac:spMkLst>
        </pc:spChg>
        <pc:spChg chg="add mod">
          <ac:chgData name="Zhang, Lu (NIH/NIMH) [C]" userId="318da2a3-2b0e-4aa4-a279-c1e685263bc7" providerId="ADAL" clId="{35111F46-1CD1-4004-9AE8-061F5090E4AD}" dt="2024-03-19T17:59:23.696" v="4556" actId="692"/>
          <ac:spMkLst>
            <pc:docMk/>
            <pc:sldMk cId="457775775" sldId="290"/>
            <ac:spMk id="2054" creationId="{D9BE1036-FA45-E5B7-CF31-FEFDEA520B3E}"/>
          </ac:spMkLst>
        </pc:spChg>
        <pc:spChg chg="add mod">
          <ac:chgData name="Zhang, Lu (NIH/NIMH) [C]" userId="318da2a3-2b0e-4aa4-a279-c1e685263bc7" providerId="ADAL" clId="{35111F46-1CD1-4004-9AE8-061F5090E4AD}" dt="2024-03-19T17:57:49.731" v="4464" actId="207"/>
          <ac:spMkLst>
            <pc:docMk/>
            <pc:sldMk cId="457775775" sldId="290"/>
            <ac:spMk id="2055" creationId="{43B24C9C-487B-924A-C85F-83449D089190}"/>
          </ac:spMkLst>
        </pc:spChg>
        <pc:spChg chg="add del mod">
          <ac:chgData name="Zhang, Lu (NIH/NIMH) [C]" userId="318da2a3-2b0e-4aa4-a279-c1e685263bc7" providerId="ADAL" clId="{35111F46-1CD1-4004-9AE8-061F5090E4AD}" dt="2024-03-19T17:57:41.868" v="4462" actId="478"/>
          <ac:spMkLst>
            <pc:docMk/>
            <pc:sldMk cId="457775775" sldId="290"/>
            <ac:spMk id="2056" creationId="{298CBA0E-E176-D93C-6357-8184D5040C53}"/>
          </ac:spMkLst>
        </pc:spChg>
        <pc:spChg chg="add mod">
          <ac:chgData name="Zhang, Lu (NIH/NIMH) [C]" userId="318da2a3-2b0e-4aa4-a279-c1e685263bc7" providerId="ADAL" clId="{35111F46-1CD1-4004-9AE8-061F5090E4AD}" dt="2024-03-19T17:57:21.805" v="4455" actId="1076"/>
          <ac:spMkLst>
            <pc:docMk/>
            <pc:sldMk cId="457775775" sldId="290"/>
            <ac:spMk id="2058" creationId="{761B6D17-2C0E-2BD8-5100-C19FE1008A03}"/>
          </ac:spMkLst>
        </pc:spChg>
        <pc:spChg chg="add mod">
          <ac:chgData name="Zhang, Lu (NIH/NIMH) [C]" userId="318da2a3-2b0e-4aa4-a279-c1e685263bc7" providerId="ADAL" clId="{35111F46-1CD1-4004-9AE8-061F5090E4AD}" dt="2024-03-19T17:57:54.563" v="4465" actId="207"/>
          <ac:spMkLst>
            <pc:docMk/>
            <pc:sldMk cId="457775775" sldId="290"/>
            <ac:spMk id="2059" creationId="{4BD49E4D-4ECB-93D1-CC21-FBE408A9627E}"/>
          </ac:spMkLst>
        </pc:spChg>
        <pc:spChg chg="add mod">
          <ac:chgData name="Zhang, Lu (NIH/NIMH) [C]" userId="318da2a3-2b0e-4aa4-a279-c1e685263bc7" providerId="ADAL" clId="{35111F46-1CD1-4004-9AE8-061F5090E4AD}" dt="2024-03-19T17:58:05.308" v="4467" actId="1076"/>
          <ac:spMkLst>
            <pc:docMk/>
            <pc:sldMk cId="457775775" sldId="290"/>
            <ac:spMk id="2060" creationId="{81553742-2342-146F-6EB7-33A5FF9B5C4B}"/>
          </ac:spMkLst>
        </pc:spChg>
        <pc:spChg chg="add del mod">
          <ac:chgData name="Zhang, Lu (NIH/NIMH) [C]" userId="318da2a3-2b0e-4aa4-a279-c1e685263bc7" providerId="ADAL" clId="{35111F46-1CD1-4004-9AE8-061F5090E4AD}" dt="2024-03-19T18:02:19.340" v="4619" actId="478"/>
          <ac:spMkLst>
            <pc:docMk/>
            <pc:sldMk cId="457775775" sldId="290"/>
            <ac:spMk id="2061" creationId="{B99F3A70-B390-88CF-C93E-E6AE8ADA9AD5}"/>
          </ac:spMkLst>
        </pc:spChg>
        <pc:spChg chg="add del mod">
          <ac:chgData name="Zhang, Lu (NIH/NIMH) [C]" userId="318da2a3-2b0e-4aa4-a279-c1e685263bc7" providerId="ADAL" clId="{35111F46-1CD1-4004-9AE8-061F5090E4AD}" dt="2024-03-19T17:59:40.300" v="4561" actId="478"/>
          <ac:spMkLst>
            <pc:docMk/>
            <pc:sldMk cId="457775775" sldId="290"/>
            <ac:spMk id="2062" creationId="{3FF4F931-5C50-86B9-586E-9FB2D6779EAC}"/>
          </ac:spMkLst>
        </pc:spChg>
        <pc:spChg chg="add mod">
          <ac:chgData name="Zhang, Lu (NIH/NIMH) [C]" userId="318da2a3-2b0e-4aa4-a279-c1e685263bc7" providerId="ADAL" clId="{35111F46-1CD1-4004-9AE8-061F5090E4AD}" dt="2024-03-19T18:00:37.147" v="4576" actId="207"/>
          <ac:spMkLst>
            <pc:docMk/>
            <pc:sldMk cId="457775775" sldId="290"/>
            <ac:spMk id="2064" creationId="{65CCD592-1857-4D2E-F09A-12CEB16261DC}"/>
          </ac:spMkLst>
        </pc:spChg>
        <pc:spChg chg="add mod">
          <ac:chgData name="Zhang, Lu (NIH/NIMH) [C]" userId="318da2a3-2b0e-4aa4-a279-c1e685263bc7" providerId="ADAL" clId="{35111F46-1CD1-4004-9AE8-061F5090E4AD}" dt="2024-03-19T18:02:32.890" v="4622" actId="1076"/>
          <ac:spMkLst>
            <pc:docMk/>
            <pc:sldMk cId="457775775" sldId="290"/>
            <ac:spMk id="2065" creationId="{0ABB110F-C9D2-4A48-121E-43D37A9AE64C}"/>
          </ac:spMkLst>
        </pc:spChg>
        <pc:spChg chg="mod">
          <ac:chgData name="Zhang, Lu (NIH/NIMH) [C]" userId="318da2a3-2b0e-4aa4-a279-c1e685263bc7" providerId="ADAL" clId="{35111F46-1CD1-4004-9AE8-061F5090E4AD}" dt="2024-03-19T17:59:52.865" v="4563"/>
          <ac:spMkLst>
            <pc:docMk/>
            <pc:sldMk cId="457775775" sldId="290"/>
            <ac:spMk id="2069" creationId="{3914D0F8-827B-2B44-463C-D85ACA0F5F7C}"/>
          </ac:spMkLst>
        </pc:spChg>
        <pc:spChg chg="mod">
          <ac:chgData name="Zhang, Lu (NIH/NIMH) [C]" userId="318da2a3-2b0e-4aa4-a279-c1e685263bc7" providerId="ADAL" clId="{35111F46-1CD1-4004-9AE8-061F5090E4AD}" dt="2024-03-19T17:59:52.865" v="4563"/>
          <ac:spMkLst>
            <pc:docMk/>
            <pc:sldMk cId="457775775" sldId="290"/>
            <ac:spMk id="2070" creationId="{04CC3F05-584B-D0FD-E779-DDC6207A328C}"/>
          </ac:spMkLst>
        </pc:spChg>
        <pc:spChg chg="mod">
          <ac:chgData name="Zhang, Lu (NIH/NIMH) [C]" userId="318da2a3-2b0e-4aa4-a279-c1e685263bc7" providerId="ADAL" clId="{35111F46-1CD1-4004-9AE8-061F5090E4AD}" dt="2024-03-19T17:59:52.865" v="4563"/>
          <ac:spMkLst>
            <pc:docMk/>
            <pc:sldMk cId="457775775" sldId="290"/>
            <ac:spMk id="2071" creationId="{083A0C63-A523-5DEC-EB6B-BE17B91E7552}"/>
          </ac:spMkLst>
        </pc:spChg>
        <pc:spChg chg="mod">
          <ac:chgData name="Zhang, Lu (NIH/NIMH) [C]" userId="318da2a3-2b0e-4aa4-a279-c1e685263bc7" providerId="ADAL" clId="{35111F46-1CD1-4004-9AE8-061F5090E4AD}" dt="2024-03-19T17:59:52.865" v="4563"/>
          <ac:spMkLst>
            <pc:docMk/>
            <pc:sldMk cId="457775775" sldId="290"/>
            <ac:spMk id="2072" creationId="{95B9D7E7-0633-629C-FCB4-25B5A75147AA}"/>
          </ac:spMkLst>
        </pc:spChg>
        <pc:spChg chg="del mod">
          <ac:chgData name="Zhang, Lu (NIH/NIMH) [C]" userId="318da2a3-2b0e-4aa4-a279-c1e685263bc7" providerId="ADAL" clId="{35111F46-1CD1-4004-9AE8-061F5090E4AD}" dt="2024-03-19T17:56:17.549" v="4444" actId="478"/>
          <ac:spMkLst>
            <pc:docMk/>
            <pc:sldMk cId="457775775" sldId="290"/>
            <ac:spMk id="2074" creationId="{47844628-BF72-8BEA-8E57-95067ED9F115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85" creationId="{1D7234FC-A6E8-0E8D-D59C-639BE3FC96EC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86" creationId="{CE32415C-1DA3-05ED-E3A2-DD017513A4BE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87" creationId="{05C41CBC-A535-7034-6D8A-1700FDA2D572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89" creationId="{C1AF615A-9607-E570-DF92-D7EFADEA68D0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91" creationId="{5D21D01B-4E8A-A9D8-DC67-94C281305778}"/>
          </ac:spMkLst>
        </pc:spChg>
        <pc:spChg chg="del">
          <ac:chgData name="Zhang, Lu (NIH/NIMH) [C]" userId="318da2a3-2b0e-4aa4-a279-c1e685263bc7" providerId="ADAL" clId="{35111F46-1CD1-4004-9AE8-061F5090E4AD}" dt="2024-03-19T17:55:05.502" v="4430" actId="478"/>
          <ac:spMkLst>
            <pc:docMk/>
            <pc:sldMk cId="457775775" sldId="290"/>
            <ac:spMk id="2092" creationId="{F7E03B90-F9D9-6174-5699-7CE47CB1FDE8}"/>
          </ac:spMkLst>
        </pc:spChg>
        <pc:spChg chg="add del mod">
          <ac:chgData name="Zhang, Lu (NIH/NIMH) [C]" userId="318da2a3-2b0e-4aa4-a279-c1e685263bc7" providerId="ADAL" clId="{35111F46-1CD1-4004-9AE8-061F5090E4AD}" dt="2024-03-19T18:00:12.779" v="4568" actId="478"/>
          <ac:spMkLst>
            <pc:docMk/>
            <pc:sldMk cId="457775775" sldId="290"/>
            <ac:spMk id="2093" creationId="{3F0476B1-715A-41B2-E990-46360D7F7698}"/>
          </ac:spMkLst>
        </pc:spChg>
        <pc:spChg chg="add mod">
          <ac:chgData name="Zhang, Lu (NIH/NIMH) [C]" userId="318da2a3-2b0e-4aa4-a279-c1e685263bc7" providerId="ADAL" clId="{35111F46-1CD1-4004-9AE8-061F5090E4AD}" dt="2024-03-19T18:00:20.763" v="4570" actId="1076"/>
          <ac:spMkLst>
            <pc:docMk/>
            <pc:sldMk cId="457775775" sldId="290"/>
            <ac:spMk id="2094" creationId="{1C5712CE-A87B-6A73-196A-FE7EC338CEC5}"/>
          </ac:spMkLst>
        </pc:spChg>
        <pc:spChg chg="add mod">
          <ac:chgData name="Zhang, Lu (NIH/NIMH) [C]" userId="318da2a3-2b0e-4aa4-a279-c1e685263bc7" providerId="ADAL" clId="{35111F46-1CD1-4004-9AE8-061F5090E4AD}" dt="2024-03-19T18:00:20.763" v="4570" actId="1076"/>
          <ac:spMkLst>
            <pc:docMk/>
            <pc:sldMk cId="457775775" sldId="290"/>
            <ac:spMk id="2096" creationId="{BECC79CF-D163-A0E6-7395-1C29A36E2E40}"/>
          </ac:spMkLst>
        </pc:spChg>
        <pc:spChg chg="add mod">
          <ac:chgData name="Zhang, Lu (NIH/NIMH) [C]" userId="318da2a3-2b0e-4aa4-a279-c1e685263bc7" providerId="ADAL" clId="{35111F46-1CD1-4004-9AE8-061F5090E4AD}" dt="2024-03-19T18:00:20.763" v="4570" actId="1076"/>
          <ac:spMkLst>
            <pc:docMk/>
            <pc:sldMk cId="457775775" sldId="290"/>
            <ac:spMk id="2097" creationId="{3CF8F043-27EF-2578-697E-08920EBD49C2}"/>
          </ac:spMkLst>
        </pc:spChg>
        <pc:spChg chg="add mod">
          <ac:chgData name="Zhang, Lu (NIH/NIMH) [C]" userId="318da2a3-2b0e-4aa4-a279-c1e685263bc7" providerId="ADAL" clId="{35111F46-1CD1-4004-9AE8-061F5090E4AD}" dt="2024-03-19T18:00:20.763" v="4570" actId="1076"/>
          <ac:spMkLst>
            <pc:docMk/>
            <pc:sldMk cId="457775775" sldId="290"/>
            <ac:spMk id="2098" creationId="{7E18E4D5-4DDB-C67F-A3CF-940C0E633F38}"/>
          </ac:spMkLst>
        </pc:spChg>
        <pc:spChg chg="add mod">
          <ac:chgData name="Zhang, Lu (NIH/NIMH) [C]" userId="318da2a3-2b0e-4aa4-a279-c1e685263bc7" providerId="ADAL" clId="{35111F46-1CD1-4004-9AE8-061F5090E4AD}" dt="2024-03-19T18:00:20.763" v="4570" actId="1076"/>
          <ac:spMkLst>
            <pc:docMk/>
            <pc:sldMk cId="457775775" sldId="290"/>
            <ac:spMk id="2099" creationId="{4CE6ACA4-1135-3CE7-F34E-76F2AA036219}"/>
          </ac:spMkLst>
        </pc:spChg>
        <pc:spChg chg="add mod">
          <ac:chgData name="Zhang, Lu (NIH/NIMH) [C]" userId="318da2a3-2b0e-4aa4-a279-c1e685263bc7" providerId="ADAL" clId="{35111F46-1CD1-4004-9AE8-061F5090E4AD}" dt="2024-03-19T18:00:26.292" v="4572" actId="1076"/>
          <ac:spMkLst>
            <pc:docMk/>
            <pc:sldMk cId="457775775" sldId="290"/>
            <ac:spMk id="2100" creationId="{882234D4-11B9-3F52-9FF8-AEE7A0A04826}"/>
          </ac:spMkLst>
        </pc:spChg>
        <pc:spChg chg="add mod">
          <ac:chgData name="Zhang, Lu (NIH/NIMH) [C]" userId="318da2a3-2b0e-4aa4-a279-c1e685263bc7" providerId="ADAL" clId="{35111F46-1CD1-4004-9AE8-061F5090E4AD}" dt="2024-03-19T18:00:32.405" v="4574" actId="1076"/>
          <ac:spMkLst>
            <pc:docMk/>
            <pc:sldMk cId="457775775" sldId="290"/>
            <ac:spMk id="2101" creationId="{DCD1AE11-E6D5-3551-FC93-CA33EA06ECDD}"/>
          </ac:spMkLst>
        </pc:spChg>
        <pc:spChg chg="add mod">
          <ac:chgData name="Zhang, Lu (NIH/NIMH) [C]" userId="318da2a3-2b0e-4aa4-a279-c1e685263bc7" providerId="ADAL" clId="{35111F46-1CD1-4004-9AE8-061F5090E4AD}" dt="2024-03-19T18:01:12.099" v="4613" actId="207"/>
          <ac:spMkLst>
            <pc:docMk/>
            <pc:sldMk cId="457775775" sldId="290"/>
            <ac:spMk id="2102" creationId="{CF11DD11-08FE-64CD-D79C-B4DE9156A497}"/>
          </ac:spMkLst>
        </pc:spChg>
        <pc:grpChg chg="add mod">
          <ac:chgData name="Zhang, Lu (NIH/NIMH) [C]" userId="318da2a3-2b0e-4aa4-a279-c1e685263bc7" providerId="ADAL" clId="{35111F46-1CD1-4004-9AE8-061F5090E4AD}" dt="2024-03-19T17:56:41.663" v="4449" actId="167"/>
          <ac:grpSpMkLst>
            <pc:docMk/>
            <pc:sldMk cId="457775775" sldId="290"/>
            <ac:grpSpMk id="10" creationId="{9C2DCA9D-BCCE-9415-0461-C77F5C5854B5}"/>
          </ac:grpSpMkLst>
        </pc:grpChg>
        <pc:grpChg chg="add mod">
          <ac:chgData name="Zhang, Lu (NIH/NIMH) [C]" userId="318da2a3-2b0e-4aa4-a279-c1e685263bc7" providerId="ADAL" clId="{35111F46-1CD1-4004-9AE8-061F5090E4AD}" dt="2024-03-19T17:57:21.805" v="4455" actId="1076"/>
          <ac:grpSpMkLst>
            <pc:docMk/>
            <pc:sldMk cId="457775775" sldId="290"/>
            <ac:grpSpMk id="20" creationId="{86E2CE6D-1C30-DE2C-1EFF-8BD0E765F5FC}"/>
          </ac:grpSpMkLst>
        </pc:grpChg>
        <pc:grpChg chg="mod">
          <ac:chgData name="Zhang, Lu (NIH/NIMH) [C]" userId="318da2a3-2b0e-4aa4-a279-c1e685263bc7" providerId="ADAL" clId="{35111F46-1CD1-4004-9AE8-061F5090E4AD}" dt="2024-03-19T17:57:17.681" v="4454"/>
          <ac:grpSpMkLst>
            <pc:docMk/>
            <pc:sldMk cId="457775775" sldId="290"/>
            <ac:grpSpMk id="21" creationId="{33252D50-811C-DA6A-7E52-07EA6C4F214F}"/>
          </ac:grpSpMkLst>
        </pc:grpChg>
        <pc:grpChg chg="del">
          <ac:chgData name="Zhang, Lu (NIH/NIMH) [C]" userId="318da2a3-2b0e-4aa4-a279-c1e685263bc7" providerId="ADAL" clId="{35111F46-1CD1-4004-9AE8-061F5090E4AD}" dt="2024-03-19T17:55:56.588" v="4439" actId="478"/>
          <ac:grpSpMkLst>
            <pc:docMk/>
            <pc:sldMk cId="457775775" sldId="290"/>
            <ac:grpSpMk id="1049" creationId="{CFE45BCF-9433-1993-D98A-65944B144354}"/>
          </ac:grpSpMkLst>
        </pc:grpChg>
        <pc:grpChg chg="del">
          <ac:chgData name="Zhang, Lu (NIH/NIMH) [C]" userId="318da2a3-2b0e-4aa4-a279-c1e685263bc7" providerId="ADAL" clId="{35111F46-1CD1-4004-9AE8-061F5090E4AD}" dt="2024-03-19T17:55:05.502" v="4430" actId="478"/>
          <ac:grpSpMkLst>
            <pc:docMk/>
            <pc:sldMk cId="457775775" sldId="290"/>
            <ac:grpSpMk id="1067" creationId="{A10FC9F6-24B2-F209-9296-B935527B0286}"/>
          </ac:grpSpMkLst>
        </pc:grpChg>
        <pc:grpChg chg="add mod">
          <ac:chgData name="Zhang, Lu (NIH/NIMH) [C]" userId="318da2a3-2b0e-4aa4-a279-c1e685263bc7" providerId="ADAL" clId="{35111F46-1CD1-4004-9AE8-061F5090E4AD}" dt="2024-03-19T18:00:20.763" v="4570" actId="1076"/>
          <ac:grpSpMkLst>
            <pc:docMk/>
            <pc:sldMk cId="457775775" sldId="290"/>
            <ac:grpSpMk id="2066" creationId="{DAE52741-FC76-689D-DD81-A6BCEC05B8AE}"/>
          </ac:grpSpMkLst>
        </pc:grpChg>
        <pc:grpChg chg="mod">
          <ac:chgData name="Zhang, Lu (NIH/NIMH) [C]" userId="318da2a3-2b0e-4aa4-a279-c1e685263bc7" providerId="ADAL" clId="{35111F46-1CD1-4004-9AE8-061F5090E4AD}" dt="2024-03-19T17:59:52.865" v="4563"/>
          <ac:grpSpMkLst>
            <pc:docMk/>
            <pc:sldMk cId="457775775" sldId="290"/>
            <ac:grpSpMk id="2067" creationId="{95D6D4E8-AB0B-3337-2CF8-29B6C41E9E02}"/>
          </ac:grpSpMkLst>
        </pc:grpChg>
        <pc:grpChg chg="del">
          <ac:chgData name="Zhang, Lu (NIH/NIMH) [C]" userId="318da2a3-2b0e-4aa4-a279-c1e685263bc7" providerId="ADAL" clId="{35111F46-1CD1-4004-9AE8-061F5090E4AD}" dt="2024-03-19T17:55:05.502" v="4430" actId="478"/>
          <ac:grpSpMkLst>
            <pc:docMk/>
            <pc:sldMk cId="457775775" sldId="290"/>
            <ac:grpSpMk id="2076" creationId="{0F50E77A-3594-AA0C-F471-B89E6469173C}"/>
          </ac:grpSpMkLst>
        </pc:grpChg>
        <pc:picChg chg="add mod">
          <ac:chgData name="Zhang, Lu (NIH/NIMH) [C]" userId="318da2a3-2b0e-4aa4-a279-c1e685263bc7" providerId="ADAL" clId="{35111F46-1CD1-4004-9AE8-061F5090E4AD}" dt="2024-03-19T17:53:46.401" v="4374" actId="167"/>
          <ac:picMkLst>
            <pc:docMk/>
            <pc:sldMk cId="457775775" sldId="290"/>
            <ac:picMk id="3" creationId="{BD51AB27-A9F7-B4EF-A81B-DF288655B28E}"/>
          </ac:picMkLst>
        </pc:picChg>
        <pc:picChg chg="mod">
          <ac:chgData name="Zhang, Lu (NIH/NIMH) [C]" userId="318da2a3-2b0e-4aa4-a279-c1e685263bc7" providerId="ADAL" clId="{35111F46-1CD1-4004-9AE8-061F5090E4AD}" dt="2024-03-19T17:56:39.835" v="4448" actId="1076"/>
          <ac:picMkLst>
            <pc:docMk/>
            <pc:sldMk cId="457775775" sldId="290"/>
            <ac:picMk id="11" creationId="{826D256D-97A7-7BDB-8ED2-D7B20485F7C3}"/>
          </ac:picMkLst>
        </pc:picChg>
        <pc:picChg chg="mod">
          <ac:chgData name="Zhang, Lu (NIH/NIMH) [C]" userId="318da2a3-2b0e-4aa4-a279-c1e685263bc7" providerId="ADAL" clId="{35111F46-1CD1-4004-9AE8-061F5090E4AD}" dt="2024-03-19T17:56:39.835" v="4448" actId="1076"/>
          <ac:picMkLst>
            <pc:docMk/>
            <pc:sldMk cId="457775775" sldId="290"/>
            <ac:picMk id="13" creationId="{7719E8E7-8CA9-95AC-50B6-8A27E612BED5}"/>
          </ac:picMkLst>
        </pc:picChg>
        <pc:picChg chg="del">
          <ac:chgData name="Zhang, Lu (NIH/NIMH) [C]" userId="318da2a3-2b0e-4aa4-a279-c1e685263bc7" providerId="ADAL" clId="{35111F46-1CD1-4004-9AE8-061F5090E4AD}" dt="2024-03-19T17:55:53.531" v="4437" actId="478"/>
          <ac:picMkLst>
            <pc:docMk/>
            <pc:sldMk cId="457775775" sldId="290"/>
            <ac:picMk id="1032" creationId="{E719AD04-516F-7AD9-456C-BE115D3165D6}"/>
          </ac:picMkLst>
        </pc:picChg>
        <pc:cxnChg chg="mod">
          <ac:chgData name="Zhang, Lu (NIH/NIMH) [C]" userId="318da2a3-2b0e-4aa4-a279-c1e685263bc7" providerId="ADAL" clId="{35111F46-1CD1-4004-9AE8-061F5090E4AD}" dt="2024-03-19T17:57:17.681" v="4454"/>
          <ac:cxnSpMkLst>
            <pc:docMk/>
            <pc:sldMk cId="457775775" sldId="290"/>
            <ac:cxnSpMk id="25" creationId="{2DCA0FA2-9D6A-C9C3-B01F-177E8C42BEAA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34" creationId="{E97EEA9A-C4E4-E8D5-4614-3CC080802240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52" creationId="{A47652C2-BD9B-21B2-3043-53222BFDB012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53" creationId="{287C5912-227B-B8E6-7BE2-5D6C171EFC10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54" creationId="{6676225C-50D2-B4FD-0A08-86845B61A265}"/>
          </ac:cxnSpMkLst>
        </pc:cxnChg>
        <pc:cxnChg chg="del 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60" creationId="{8346255E-B185-9591-6F25-C38DEBAD448A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1070" creationId="{ADC37035-7C67-081D-D3FE-467F61FDF65D}"/>
          </ac:cxnSpMkLst>
        </pc:cxnChg>
        <pc:cxnChg chg="mod">
          <ac:chgData name="Zhang, Lu (NIH/NIMH) [C]" userId="318da2a3-2b0e-4aa4-a279-c1e685263bc7" providerId="ADAL" clId="{35111F46-1CD1-4004-9AE8-061F5090E4AD}" dt="2024-03-19T17:57:17.681" v="4454"/>
          <ac:cxnSpMkLst>
            <pc:docMk/>
            <pc:sldMk cId="457775775" sldId="290"/>
            <ac:cxnSpMk id="2050" creationId="{D01EFD9D-B967-B19B-AEC5-79F471235989}"/>
          </ac:cxnSpMkLst>
        </pc:cxnChg>
        <pc:cxnChg chg="mod">
          <ac:chgData name="Zhang, Lu (NIH/NIMH) [C]" userId="318da2a3-2b0e-4aa4-a279-c1e685263bc7" providerId="ADAL" clId="{35111F46-1CD1-4004-9AE8-061F5090E4AD}" dt="2024-03-19T17:57:17.681" v="4454"/>
          <ac:cxnSpMkLst>
            <pc:docMk/>
            <pc:sldMk cId="457775775" sldId="290"/>
            <ac:cxnSpMk id="2051" creationId="{F017B569-85FA-37FC-53ED-7D424E6318D6}"/>
          </ac:cxnSpMkLst>
        </pc:cxnChg>
        <pc:cxnChg chg="mod">
          <ac:chgData name="Zhang, Lu (NIH/NIMH) [C]" userId="318da2a3-2b0e-4aa4-a279-c1e685263bc7" providerId="ADAL" clId="{35111F46-1CD1-4004-9AE8-061F5090E4AD}" dt="2024-03-19T17:57:17.681" v="4454"/>
          <ac:cxnSpMkLst>
            <pc:docMk/>
            <pc:sldMk cId="457775775" sldId="290"/>
            <ac:cxnSpMk id="2052" creationId="{3282E755-0ACD-ADD0-AC1E-35A968FCC2FE}"/>
          </ac:cxnSpMkLst>
        </pc:cxnChg>
        <pc:cxnChg chg="add mod">
          <ac:chgData name="Zhang, Lu (NIH/NIMH) [C]" userId="318da2a3-2b0e-4aa4-a279-c1e685263bc7" providerId="ADAL" clId="{35111F46-1CD1-4004-9AE8-061F5090E4AD}" dt="2024-03-19T17:57:21.805" v="4455" actId="1076"/>
          <ac:cxnSpMkLst>
            <pc:docMk/>
            <pc:sldMk cId="457775775" sldId="290"/>
            <ac:cxnSpMk id="2057" creationId="{923D5CDE-C84B-BD45-55BB-1EDCA8A9BAC8}"/>
          </ac:cxnSpMkLst>
        </pc:cxnChg>
        <pc:cxnChg chg="mod">
          <ac:chgData name="Zhang, Lu (NIH/NIMH) [C]" userId="318da2a3-2b0e-4aa4-a279-c1e685263bc7" providerId="ADAL" clId="{35111F46-1CD1-4004-9AE8-061F5090E4AD}" dt="2024-03-19T17:59:52.865" v="4563"/>
          <ac:cxnSpMkLst>
            <pc:docMk/>
            <pc:sldMk cId="457775775" sldId="290"/>
            <ac:cxnSpMk id="2068" creationId="{40F7F9BE-3FA2-04A1-C8EC-5E4ACCE03096}"/>
          </ac:cxnSpMkLst>
        </pc:cxnChg>
        <pc:cxnChg chg="mod">
          <ac:chgData name="Zhang, Lu (NIH/NIMH) [C]" userId="318da2a3-2b0e-4aa4-a279-c1e685263bc7" providerId="ADAL" clId="{35111F46-1CD1-4004-9AE8-061F5090E4AD}" dt="2024-03-19T17:59:52.865" v="4563"/>
          <ac:cxnSpMkLst>
            <pc:docMk/>
            <pc:sldMk cId="457775775" sldId="290"/>
            <ac:cxnSpMk id="2073" creationId="{C72019CC-7F32-7247-92D1-61D39846CCA2}"/>
          </ac:cxnSpMkLst>
        </pc:cxnChg>
        <pc:cxnChg chg="mod">
          <ac:chgData name="Zhang, Lu (NIH/NIMH) [C]" userId="318da2a3-2b0e-4aa4-a279-c1e685263bc7" providerId="ADAL" clId="{35111F46-1CD1-4004-9AE8-061F5090E4AD}" dt="2024-03-19T17:59:52.865" v="4563"/>
          <ac:cxnSpMkLst>
            <pc:docMk/>
            <pc:sldMk cId="457775775" sldId="290"/>
            <ac:cxnSpMk id="2075" creationId="{378908E3-40D1-19BE-DEE0-B8C4589EFB0A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2081" creationId="{DE9CC557-F2F1-CF7A-1317-31735B52315E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2082" creationId="{2CF0A546-FF47-E596-8938-912504CDA9BE}"/>
          </ac:cxnSpMkLst>
        </pc:cxnChg>
        <pc:cxnChg chg="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2083" creationId="{3FEB88BF-47C8-BCD4-AAE6-40C4D509CBA7}"/>
          </ac:cxnSpMkLst>
        </pc:cxnChg>
        <pc:cxnChg chg="del mod">
          <ac:chgData name="Zhang, Lu (NIH/NIMH) [C]" userId="318da2a3-2b0e-4aa4-a279-c1e685263bc7" providerId="ADAL" clId="{35111F46-1CD1-4004-9AE8-061F5090E4AD}" dt="2024-03-19T17:55:05.502" v="4430" actId="478"/>
          <ac:cxnSpMkLst>
            <pc:docMk/>
            <pc:sldMk cId="457775775" sldId="290"/>
            <ac:cxnSpMk id="2088" creationId="{01A077C6-9748-5001-6CF3-2B5E18F3514F}"/>
          </ac:cxnSpMkLst>
        </pc:cxnChg>
        <pc:cxnChg chg="mod">
          <ac:chgData name="Zhang, Lu (NIH/NIMH) [C]" userId="318da2a3-2b0e-4aa4-a279-c1e685263bc7" providerId="ADAL" clId="{35111F46-1CD1-4004-9AE8-061F5090E4AD}" dt="2024-03-19T17:59:52.865" v="4563"/>
          <ac:cxnSpMkLst>
            <pc:docMk/>
            <pc:sldMk cId="457775775" sldId="290"/>
            <ac:cxnSpMk id="2090" creationId="{A538B0BA-6B8B-8AAD-C31F-5405C0346C7F}"/>
          </ac:cxnSpMkLst>
        </pc:cxnChg>
        <pc:cxnChg chg="add mod">
          <ac:chgData name="Zhang, Lu (NIH/NIMH) [C]" userId="318da2a3-2b0e-4aa4-a279-c1e685263bc7" providerId="ADAL" clId="{35111F46-1CD1-4004-9AE8-061F5090E4AD}" dt="2024-03-19T18:00:20.763" v="4570" actId="1076"/>
          <ac:cxnSpMkLst>
            <pc:docMk/>
            <pc:sldMk cId="457775775" sldId="290"/>
            <ac:cxnSpMk id="2095" creationId="{03F3C527-07B9-9840-9549-8900EE68AFB9}"/>
          </ac:cxnSpMkLst>
        </pc:cxnChg>
      </pc:sldChg>
      <pc:sldChg chg="addSp delSp modSp add mod ord addAnim delAnim modAnim">
        <pc:chgData name="Zhang, Lu (NIH/NIMH) [C]" userId="318da2a3-2b0e-4aa4-a279-c1e685263bc7" providerId="ADAL" clId="{35111F46-1CD1-4004-9AE8-061F5090E4AD}" dt="2024-03-20T20:41:58.381" v="6087" actId="14100"/>
        <pc:sldMkLst>
          <pc:docMk/>
          <pc:sldMk cId="345727651" sldId="291"/>
        </pc:sldMkLst>
        <pc:spChg chg="mod">
          <ac:chgData name="Zhang, Lu (NIH/NIMH) [C]" userId="318da2a3-2b0e-4aa4-a279-c1e685263bc7" providerId="ADAL" clId="{35111F46-1CD1-4004-9AE8-061F5090E4AD}" dt="2024-03-20T20:36:49.069" v="5804" actId="207"/>
          <ac:spMkLst>
            <pc:docMk/>
            <pc:sldMk cId="345727651" sldId="291"/>
            <ac:spMk id="2" creationId="{ACB36454-EDF5-6312-0C03-6D7F8547307C}"/>
          </ac:spMkLst>
        </pc:spChg>
        <pc:spChg chg="add del mod">
          <ac:chgData name="Zhang, Lu (NIH/NIMH) [C]" userId="318da2a3-2b0e-4aa4-a279-c1e685263bc7" providerId="ADAL" clId="{35111F46-1CD1-4004-9AE8-061F5090E4AD}" dt="2024-03-19T18:15:27.719" v="4733" actId="478"/>
          <ac:spMkLst>
            <pc:docMk/>
            <pc:sldMk cId="345727651" sldId="291"/>
            <ac:spMk id="3" creationId="{1C9B9B07-D543-3FA9-05C7-7C3515902B18}"/>
          </ac:spMkLst>
        </pc:spChg>
        <pc:spChg chg="add mod">
          <ac:chgData name="Zhang, Lu (NIH/NIMH) [C]" userId="318da2a3-2b0e-4aa4-a279-c1e685263bc7" providerId="ADAL" clId="{35111F46-1CD1-4004-9AE8-061F5090E4AD}" dt="2024-03-20T20:38:22.966" v="6058" actId="14100"/>
          <ac:spMkLst>
            <pc:docMk/>
            <pc:sldMk cId="345727651" sldId="291"/>
            <ac:spMk id="3" creationId="{CFB423A1-8AE9-AB1F-1560-32D1BECA7A90}"/>
          </ac:spMkLst>
        </pc:spChg>
        <pc:spChg chg="add mod">
          <ac:chgData name="Zhang, Lu (NIH/NIMH) [C]" userId="318da2a3-2b0e-4aa4-a279-c1e685263bc7" providerId="ADAL" clId="{35111F46-1CD1-4004-9AE8-061F5090E4AD}" dt="2024-03-20T20:41:58.381" v="6087" actId="14100"/>
          <ac:spMkLst>
            <pc:docMk/>
            <pc:sldMk cId="345727651" sldId="291"/>
            <ac:spMk id="5" creationId="{84E747DD-E267-3509-3511-1854A1E664A0}"/>
          </ac:spMkLst>
        </pc:spChg>
        <pc:spChg chg="del mod">
          <ac:chgData name="Zhang, Lu (NIH/NIMH) [C]" userId="318da2a3-2b0e-4aa4-a279-c1e685263bc7" providerId="ADAL" clId="{35111F46-1CD1-4004-9AE8-061F5090E4AD}" dt="2024-03-19T18:20:47.189" v="5055" actId="478"/>
          <ac:spMkLst>
            <pc:docMk/>
            <pc:sldMk cId="345727651" sldId="291"/>
            <ac:spMk id="11" creationId="{8084A678-B700-8B3B-B9B1-964D48E55F13}"/>
          </ac:spMkLst>
        </pc:spChg>
        <pc:spChg chg="del mod">
          <ac:chgData name="Zhang, Lu (NIH/NIMH) [C]" userId="318da2a3-2b0e-4aa4-a279-c1e685263bc7" providerId="ADAL" clId="{35111F46-1CD1-4004-9AE8-061F5090E4AD}" dt="2024-03-20T20:40:45.119" v="6073" actId="478"/>
          <ac:spMkLst>
            <pc:docMk/>
            <pc:sldMk cId="345727651" sldId="291"/>
            <ac:spMk id="16" creationId="{397D14D8-09B4-19B0-76E9-8CB571AD2C65}"/>
          </ac:spMkLst>
        </pc:spChg>
        <pc:spChg chg="del mod">
          <ac:chgData name="Zhang, Lu (NIH/NIMH) [C]" userId="318da2a3-2b0e-4aa4-a279-c1e685263bc7" providerId="ADAL" clId="{35111F46-1CD1-4004-9AE8-061F5090E4AD}" dt="2024-03-20T20:40:54.910" v="6077" actId="478"/>
          <ac:spMkLst>
            <pc:docMk/>
            <pc:sldMk cId="345727651" sldId="291"/>
            <ac:spMk id="17" creationId="{00B1E6C7-DF55-E394-A8D1-78D535297C04}"/>
          </ac:spMkLst>
        </pc:spChg>
        <pc:spChg chg="del mod">
          <ac:chgData name="Zhang, Lu (NIH/NIMH) [C]" userId="318da2a3-2b0e-4aa4-a279-c1e685263bc7" providerId="ADAL" clId="{35111F46-1CD1-4004-9AE8-061F5090E4AD}" dt="2024-03-20T20:40:39.487" v="6070" actId="478"/>
          <ac:spMkLst>
            <pc:docMk/>
            <pc:sldMk cId="345727651" sldId="291"/>
            <ac:spMk id="18" creationId="{8D542070-FBFF-2CCB-91A3-E015E3ECAF5A}"/>
          </ac:spMkLst>
        </pc:spChg>
        <pc:spChg chg="del mod">
          <ac:chgData name="Zhang, Lu (NIH/NIMH) [C]" userId="318da2a3-2b0e-4aa4-a279-c1e685263bc7" providerId="ADAL" clId="{35111F46-1CD1-4004-9AE8-061F5090E4AD}" dt="2024-03-20T20:40:31.887" v="6066" actId="478"/>
          <ac:spMkLst>
            <pc:docMk/>
            <pc:sldMk cId="345727651" sldId="291"/>
            <ac:spMk id="19" creationId="{C4291689-28D2-7B14-1DD1-F2D3276DD907}"/>
          </ac:spMkLst>
        </pc:spChg>
        <pc:spChg chg="del mod">
          <ac:chgData name="Zhang, Lu (NIH/NIMH) [C]" userId="318da2a3-2b0e-4aa4-a279-c1e685263bc7" providerId="ADAL" clId="{35111F46-1CD1-4004-9AE8-061F5090E4AD}" dt="2024-03-19T18:20:48.981" v="5056" actId="478"/>
          <ac:spMkLst>
            <pc:docMk/>
            <pc:sldMk cId="345727651" sldId="291"/>
            <ac:spMk id="29" creationId="{00C0C9DD-DE09-51BE-4483-F15409257110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1056" creationId="{948E474B-FC37-6B6B-4A3B-F94CFCF6E32F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1057" creationId="{D0C2FD4C-216A-265D-6565-8A38F704DC5F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1064" creationId="{4EE12E79-B374-48BF-CE19-3B1D20A8997F}"/>
          </ac:spMkLst>
        </pc:spChg>
        <pc:spChg chg="add del mod">
          <ac:chgData name="Zhang, Lu (NIH/NIMH) [C]" userId="318da2a3-2b0e-4aa4-a279-c1e685263bc7" providerId="ADAL" clId="{35111F46-1CD1-4004-9AE8-061F5090E4AD}" dt="2024-03-20T20:40:50.894" v="6075" actId="478"/>
          <ac:spMkLst>
            <pc:docMk/>
            <pc:sldMk cId="345727651" sldId="291"/>
            <ac:spMk id="2048" creationId="{7D35F539-8806-D3B1-DE76-5D9CD86409B1}"/>
          </ac:spMkLst>
        </pc:spChg>
        <pc:spChg chg="add del mod">
          <ac:chgData name="Zhang, Lu (NIH/NIMH) [C]" userId="318da2a3-2b0e-4aa4-a279-c1e685263bc7" providerId="ADAL" clId="{35111F46-1CD1-4004-9AE8-061F5090E4AD}" dt="2024-03-20T20:40:52.849" v="6076" actId="478"/>
          <ac:spMkLst>
            <pc:docMk/>
            <pc:sldMk cId="345727651" sldId="291"/>
            <ac:spMk id="2049" creationId="{B9FE055F-56D1-AA8C-64AE-EE4B8074C150}"/>
          </ac:spMkLst>
        </pc:spChg>
        <pc:spChg chg="del mod topLvl">
          <ac:chgData name="Zhang, Lu (NIH/NIMH) [C]" userId="318da2a3-2b0e-4aa4-a279-c1e685263bc7" providerId="ADAL" clId="{35111F46-1CD1-4004-9AE8-061F5090E4AD}" dt="2024-03-19T18:21:30.660" v="5065" actId="478"/>
          <ac:spMkLst>
            <pc:docMk/>
            <pc:sldMk cId="345727651" sldId="291"/>
            <ac:spMk id="2053" creationId="{B02BFCF6-A486-69AC-8D50-C5572C92FA1B}"/>
          </ac:spMkLst>
        </pc:spChg>
        <pc:spChg chg="del mod">
          <ac:chgData name="Zhang, Lu (NIH/NIMH) [C]" userId="318da2a3-2b0e-4aa4-a279-c1e685263bc7" providerId="ADAL" clId="{35111F46-1CD1-4004-9AE8-061F5090E4AD}" dt="2024-03-19T18:21:28.821" v="5064" actId="478"/>
          <ac:spMkLst>
            <pc:docMk/>
            <pc:sldMk cId="345727651" sldId="291"/>
            <ac:spMk id="2054" creationId="{7EA032F3-651D-2931-D965-8AE784FD538C}"/>
          </ac:spMkLst>
        </pc:spChg>
        <pc:spChg chg="del mod">
          <ac:chgData name="Zhang, Lu (NIH/NIMH) [C]" userId="318da2a3-2b0e-4aa4-a279-c1e685263bc7" providerId="ADAL" clId="{35111F46-1CD1-4004-9AE8-061F5090E4AD}" dt="2024-03-19T18:20:52.325" v="5057" actId="478"/>
          <ac:spMkLst>
            <pc:docMk/>
            <pc:sldMk cId="345727651" sldId="291"/>
            <ac:spMk id="2056" creationId="{A61AEF4D-EE58-EA81-1F4D-1FB64E458704}"/>
          </ac:spMkLst>
        </pc:spChg>
        <pc:spChg chg="mod">
          <ac:chgData name="Zhang, Lu (NIH/NIMH) [C]" userId="318da2a3-2b0e-4aa4-a279-c1e685263bc7" providerId="ADAL" clId="{35111F46-1CD1-4004-9AE8-061F5090E4AD}" dt="2024-03-19T18:20:37.083" v="5053"/>
          <ac:spMkLst>
            <pc:docMk/>
            <pc:sldMk cId="345727651" sldId="291"/>
            <ac:spMk id="2059" creationId="{5FC435F1-AEAA-DA42-123B-BCB59B133EBA}"/>
          </ac:spMkLst>
        </pc:spChg>
        <pc:spChg chg="mod">
          <ac:chgData name="Zhang, Lu (NIH/NIMH) [C]" userId="318da2a3-2b0e-4aa4-a279-c1e685263bc7" providerId="ADAL" clId="{35111F46-1CD1-4004-9AE8-061F5090E4AD}" dt="2024-03-19T18:20:37.083" v="5053"/>
          <ac:spMkLst>
            <pc:docMk/>
            <pc:sldMk cId="345727651" sldId="291"/>
            <ac:spMk id="2060" creationId="{29088479-0D94-D169-07D6-BE447BF67D05}"/>
          </ac:spMkLst>
        </pc:spChg>
        <pc:spChg chg="mod">
          <ac:chgData name="Zhang, Lu (NIH/NIMH) [C]" userId="318da2a3-2b0e-4aa4-a279-c1e685263bc7" providerId="ADAL" clId="{35111F46-1CD1-4004-9AE8-061F5090E4AD}" dt="2024-03-19T18:20:37.083" v="5053"/>
          <ac:spMkLst>
            <pc:docMk/>
            <pc:sldMk cId="345727651" sldId="291"/>
            <ac:spMk id="2061" creationId="{885D8E91-54A4-1F86-CB67-3B024C862778}"/>
          </ac:spMkLst>
        </pc:spChg>
        <pc:spChg chg="mod">
          <ac:chgData name="Zhang, Lu (NIH/NIMH) [C]" userId="318da2a3-2b0e-4aa4-a279-c1e685263bc7" providerId="ADAL" clId="{35111F46-1CD1-4004-9AE8-061F5090E4AD}" dt="2024-03-19T18:20:37.083" v="5053"/>
          <ac:spMkLst>
            <pc:docMk/>
            <pc:sldMk cId="345727651" sldId="291"/>
            <ac:spMk id="2062" creationId="{8A934C2D-6382-0A20-7C7C-094E2B11A850}"/>
          </ac:spMkLst>
        </pc:spChg>
        <pc:spChg chg="mod">
          <ac:chgData name="Zhang, Lu (NIH/NIMH) [C]" userId="318da2a3-2b0e-4aa4-a279-c1e685263bc7" providerId="ADAL" clId="{35111F46-1CD1-4004-9AE8-061F5090E4AD}" dt="2024-03-19T18:20:37.083" v="5053"/>
          <ac:spMkLst>
            <pc:docMk/>
            <pc:sldMk cId="345727651" sldId="291"/>
            <ac:spMk id="2066" creationId="{49F89F9F-8F74-8FC3-4E27-4760A927AF71}"/>
          </ac:spMkLst>
        </pc:spChg>
        <pc:spChg chg="add mod">
          <ac:chgData name="Zhang, Lu (NIH/NIMH) [C]" userId="318da2a3-2b0e-4aa4-a279-c1e685263bc7" providerId="ADAL" clId="{35111F46-1CD1-4004-9AE8-061F5090E4AD}" dt="2024-03-20T20:39:01.011" v="6062" actId="164"/>
          <ac:spMkLst>
            <pc:docMk/>
            <pc:sldMk cId="345727651" sldId="291"/>
            <ac:spMk id="2067" creationId="{C54246FC-2B6B-EAA9-3E9C-F0B5DBEC7879}"/>
          </ac:spMkLst>
        </pc:spChg>
        <pc:spChg chg="add mod">
          <ac:chgData name="Zhang, Lu (NIH/NIMH) [C]" userId="318da2a3-2b0e-4aa4-a279-c1e685263bc7" providerId="ADAL" clId="{35111F46-1CD1-4004-9AE8-061F5090E4AD}" dt="2024-03-20T20:39:01.011" v="6062" actId="164"/>
          <ac:spMkLst>
            <pc:docMk/>
            <pc:sldMk cId="345727651" sldId="291"/>
            <ac:spMk id="2068" creationId="{12C089F3-60A5-ED1C-D4A5-5CBA845D3A2B}"/>
          </ac:spMkLst>
        </pc:spChg>
        <pc:spChg chg="add mod">
          <ac:chgData name="Zhang, Lu (NIH/NIMH) [C]" userId="318da2a3-2b0e-4aa4-a279-c1e685263bc7" providerId="ADAL" clId="{35111F46-1CD1-4004-9AE8-061F5090E4AD}" dt="2024-03-19T18:30:46.422" v="5147"/>
          <ac:spMkLst>
            <pc:docMk/>
            <pc:sldMk cId="345727651" sldId="291"/>
            <ac:spMk id="2069" creationId="{72FF4B04-3467-4153-D987-9BE0D62F3E60}"/>
          </ac:spMkLst>
        </pc:spChg>
        <pc:spChg chg="add mod">
          <ac:chgData name="Zhang, Lu (NIH/NIMH) [C]" userId="318da2a3-2b0e-4aa4-a279-c1e685263bc7" providerId="ADAL" clId="{35111F46-1CD1-4004-9AE8-061F5090E4AD}" dt="2024-03-19T18:31:07.136" v="5151" actId="1076"/>
          <ac:spMkLst>
            <pc:docMk/>
            <pc:sldMk cId="345727651" sldId="291"/>
            <ac:spMk id="2070" creationId="{B2E3CE48-9DFE-8E3E-4B7C-39A922AC63DC}"/>
          </ac:spMkLst>
        </pc:spChg>
        <pc:spChg chg="add mod">
          <ac:chgData name="Zhang, Lu (NIH/NIMH) [C]" userId="318da2a3-2b0e-4aa4-a279-c1e685263bc7" providerId="ADAL" clId="{35111F46-1CD1-4004-9AE8-061F5090E4AD}" dt="2024-03-20T20:36:58.367" v="5805" actId="692"/>
          <ac:spMkLst>
            <pc:docMk/>
            <pc:sldMk cId="345727651" sldId="291"/>
            <ac:spMk id="2071" creationId="{F2CB17DE-EC4F-09DE-5664-11DB0CFC8909}"/>
          </ac:spMkLst>
        </pc:spChg>
        <pc:spChg chg="del mod">
          <ac:chgData name="Zhang, Lu (NIH/NIMH) [C]" userId="318da2a3-2b0e-4aa4-a279-c1e685263bc7" providerId="ADAL" clId="{35111F46-1CD1-4004-9AE8-061F5090E4AD}" dt="2024-03-19T18:14:06.071" v="4657" actId="478"/>
          <ac:spMkLst>
            <pc:docMk/>
            <pc:sldMk cId="345727651" sldId="291"/>
            <ac:spMk id="2074" creationId="{47844628-BF72-8BEA-8E57-95067ED9F115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85" creationId="{1D7234FC-A6E8-0E8D-D59C-639BE3FC96EC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86" creationId="{CE32415C-1DA3-05ED-E3A2-DD017513A4BE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87" creationId="{05C41CBC-A535-7034-6D8A-1700FDA2D572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89" creationId="{C1AF615A-9607-E570-DF92-D7EFADEA68D0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91" creationId="{5D21D01B-4E8A-A9D8-DC67-94C281305778}"/>
          </ac:spMkLst>
        </pc:spChg>
        <pc:spChg chg="del">
          <ac:chgData name="Zhang, Lu (NIH/NIMH) [C]" userId="318da2a3-2b0e-4aa4-a279-c1e685263bc7" providerId="ADAL" clId="{35111F46-1CD1-4004-9AE8-061F5090E4AD}" dt="2024-03-19T18:14:04.463" v="4655" actId="478"/>
          <ac:spMkLst>
            <pc:docMk/>
            <pc:sldMk cId="345727651" sldId="291"/>
            <ac:spMk id="2092" creationId="{F7E03B90-F9D9-6174-5699-7CE47CB1FDE8}"/>
          </ac:spMkLst>
        </pc:spChg>
        <pc:grpChg chg="add del mod">
          <ac:chgData name="Zhang, Lu (NIH/NIMH) [C]" userId="318da2a3-2b0e-4aa4-a279-c1e685263bc7" providerId="ADAL" clId="{35111F46-1CD1-4004-9AE8-061F5090E4AD}" dt="2024-03-20T20:41:37.334" v="6079" actId="14100"/>
          <ac:grpSpMkLst>
            <pc:docMk/>
            <pc:sldMk cId="345727651" sldId="291"/>
            <ac:grpSpMk id="8" creationId="{E93031CF-0035-8626-75A4-68841A7D86F9}"/>
          </ac:grpSpMkLst>
        </pc:grpChg>
        <pc:grpChg chg="add del mod">
          <ac:chgData name="Zhang, Lu (NIH/NIMH) [C]" userId="318da2a3-2b0e-4aa4-a279-c1e685263bc7" providerId="ADAL" clId="{35111F46-1CD1-4004-9AE8-061F5090E4AD}" dt="2024-03-19T18:20:47.189" v="5055" actId="478"/>
          <ac:grpSpMkLst>
            <pc:docMk/>
            <pc:sldMk cId="345727651" sldId="291"/>
            <ac:grpSpMk id="8" creationId="{FECD1BE1-FCF5-1CE7-1100-5C574BD74D3C}"/>
          </ac:grpSpMkLst>
        </pc:grpChg>
        <pc:grpChg chg="del mod">
          <ac:chgData name="Zhang, Lu (NIH/NIMH) [C]" userId="318da2a3-2b0e-4aa4-a279-c1e685263bc7" providerId="ADAL" clId="{35111F46-1CD1-4004-9AE8-061F5090E4AD}" dt="2024-03-20T20:40:37.887" v="6069" actId="478"/>
          <ac:grpSpMkLst>
            <pc:docMk/>
            <pc:sldMk cId="345727651" sldId="291"/>
            <ac:grpSpMk id="10" creationId="{21145672-B68D-472F-8540-EB082F52E73F}"/>
          </ac:grpSpMkLst>
        </pc:grpChg>
        <pc:grpChg chg="del mod">
          <ac:chgData name="Zhang, Lu (NIH/NIMH) [C]" userId="318da2a3-2b0e-4aa4-a279-c1e685263bc7" providerId="ADAL" clId="{35111F46-1CD1-4004-9AE8-061F5090E4AD}" dt="2024-03-20T20:40:46.895" v="6074" actId="478"/>
          <ac:grpSpMkLst>
            <pc:docMk/>
            <pc:sldMk cId="345727651" sldId="291"/>
            <ac:grpSpMk id="13" creationId="{9B1B620C-3E7C-270A-7509-1DB342D680D0}"/>
          </ac:grpSpMkLst>
        </pc:grpChg>
        <pc:grpChg chg="del">
          <ac:chgData name="Zhang, Lu (NIH/NIMH) [C]" userId="318da2a3-2b0e-4aa4-a279-c1e685263bc7" providerId="ADAL" clId="{35111F46-1CD1-4004-9AE8-061F5090E4AD}" dt="2024-03-19T18:14:04.463" v="4655" actId="478"/>
          <ac:grpSpMkLst>
            <pc:docMk/>
            <pc:sldMk cId="345727651" sldId="291"/>
            <ac:grpSpMk id="1067" creationId="{A10FC9F6-24B2-F209-9296-B935527B0286}"/>
          </ac:grpSpMkLst>
        </pc:grpChg>
        <pc:grpChg chg="add del mod">
          <ac:chgData name="Zhang, Lu (NIH/NIMH) [C]" userId="318da2a3-2b0e-4aa4-a279-c1e685263bc7" providerId="ADAL" clId="{35111F46-1CD1-4004-9AE8-061F5090E4AD}" dt="2024-03-20T20:40:52.849" v="6076" actId="478"/>
          <ac:grpSpMkLst>
            <pc:docMk/>
            <pc:sldMk cId="345727651" sldId="291"/>
            <ac:grpSpMk id="2050" creationId="{C532C8F8-73B0-FAE3-E9C8-CDE00375E330}"/>
          </ac:grpSpMkLst>
        </pc:grpChg>
        <pc:grpChg chg="add del mod">
          <ac:chgData name="Zhang, Lu (NIH/NIMH) [C]" userId="318da2a3-2b0e-4aa4-a279-c1e685263bc7" providerId="ADAL" clId="{35111F46-1CD1-4004-9AE8-061F5090E4AD}" dt="2024-03-19T18:21:30.660" v="5065" actId="478"/>
          <ac:grpSpMkLst>
            <pc:docMk/>
            <pc:sldMk cId="345727651" sldId="291"/>
            <ac:grpSpMk id="2051" creationId="{8E31B0EA-3BCE-0D83-E76C-2FEE1DBCB89C}"/>
          </ac:grpSpMkLst>
        </pc:grpChg>
        <pc:grpChg chg="del mod">
          <ac:chgData name="Zhang, Lu (NIH/NIMH) [C]" userId="318da2a3-2b0e-4aa4-a279-c1e685263bc7" providerId="ADAL" clId="{35111F46-1CD1-4004-9AE8-061F5090E4AD}" dt="2024-03-19T18:20:52.325" v="5057" actId="478"/>
          <ac:grpSpMkLst>
            <pc:docMk/>
            <pc:sldMk cId="345727651" sldId="291"/>
            <ac:grpSpMk id="2052" creationId="{B66D0D32-B6CE-B44B-21CC-173A612AAA89}"/>
          </ac:grpSpMkLst>
        </pc:grpChg>
        <pc:grpChg chg="mod topLvl">
          <ac:chgData name="Zhang, Lu (NIH/NIMH) [C]" userId="318da2a3-2b0e-4aa4-a279-c1e685263bc7" providerId="ADAL" clId="{35111F46-1CD1-4004-9AE8-061F5090E4AD}" dt="2024-03-20T20:39:01.011" v="6062" actId="164"/>
          <ac:grpSpMkLst>
            <pc:docMk/>
            <pc:sldMk cId="345727651" sldId="291"/>
            <ac:grpSpMk id="2055" creationId="{950662B3-28A4-8186-DC23-0631BBB74C44}"/>
          </ac:grpSpMkLst>
        </pc:grpChg>
        <pc:grpChg chg="mod">
          <ac:chgData name="Zhang, Lu (NIH/NIMH) [C]" userId="318da2a3-2b0e-4aa4-a279-c1e685263bc7" providerId="ADAL" clId="{35111F46-1CD1-4004-9AE8-061F5090E4AD}" dt="2024-03-19T18:20:37.083" v="5053"/>
          <ac:grpSpMkLst>
            <pc:docMk/>
            <pc:sldMk cId="345727651" sldId="291"/>
            <ac:grpSpMk id="2057" creationId="{8AD6236F-1409-1CAB-E790-FB2347F61072}"/>
          </ac:grpSpMkLst>
        </pc:grpChg>
        <pc:grpChg chg="del">
          <ac:chgData name="Zhang, Lu (NIH/NIMH) [C]" userId="318da2a3-2b0e-4aa4-a279-c1e685263bc7" providerId="ADAL" clId="{35111F46-1CD1-4004-9AE8-061F5090E4AD}" dt="2024-03-19T18:14:04.463" v="4655" actId="478"/>
          <ac:grpSpMkLst>
            <pc:docMk/>
            <pc:sldMk cId="345727651" sldId="291"/>
            <ac:grpSpMk id="2076" creationId="{0F50E77A-3594-AA0C-F471-B89E6469173C}"/>
          </ac:grpSpMkLst>
        </pc:grpChg>
        <pc:cxnChg chg="del mod">
          <ac:chgData name="Zhang, Lu (NIH/NIMH) [C]" userId="318da2a3-2b0e-4aa4-a279-c1e685263bc7" providerId="ADAL" clId="{35111F46-1CD1-4004-9AE8-061F5090E4AD}" dt="2024-03-20T20:40:37.887" v="6069" actId="478"/>
          <ac:cxnSpMkLst>
            <pc:docMk/>
            <pc:sldMk cId="345727651" sldId="291"/>
            <ac:cxnSpMk id="14" creationId="{196089E5-B3C5-4B6D-A645-E499B9B5D7B7}"/>
          </ac:cxnSpMkLst>
        </pc:cxnChg>
        <pc:cxnChg chg="del mod">
          <ac:chgData name="Zhang, Lu (NIH/NIMH) [C]" userId="318da2a3-2b0e-4aa4-a279-c1e685263bc7" providerId="ADAL" clId="{35111F46-1CD1-4004-9AE8-061F5090E4AD}" dt="2024-03-20T20:40:46.895" v="6074" actId="478"/>
          <ac:cxnSpMkLst>
            <pc:docMk/>
            <pc:sldMk cId="345727651" sldId="291"/>
            <ac:cxnSpMk id="20" creationId="{75BA56C2-5506-655B-4E33-5E26140D56D2}"/>
          </ac:cxnSpMkLst>
        </pc:cxnChg>
        <pc:cxnChg chg="del mod">
          <ac:chgData name="Zhang, Lu (NIH/NIMH) [C]" userId="318da2a3-2b0e-4aa4-a279-c1e685263bc7" providerId="ADAL" clId="{35111F46-1CD1-4004-9AE8-061F5090E4AD}" dt="2024-03-20T20:40:43.679" v="6072" actId="478"/>
          <ac:cxnSpMkLst>
            <pc:docMk/>
            <pc:sldMk cId="345727651" sldId="291"/>
            <ac:cxnSpMk id="21" creationId="{6519E21A-E2C3-3C51-E8F6-725F52CF2E85}"/>
          </ac:cxnSpMkLst>
        </pc:cxnChg>
        <pc:cxnChg chg="del mod">
          <ac:chgData name="Zhang, Lu (NIH/NIMH) [C]" userId="318da2a3-2b0e-4aa4-a279-c1e685263bc7" providerId="ADAL" clId="{35111F46-1CD1-4004-9AE8-061F5090E4AD}" dt="2024-03-20T20:40:41.328" v="6071" actId="478"/>
          <ac:cxnSpMkLst>
            <pc:docMk/>
            <pc:sldMk cId="345727651" sldId="291"/>
            <ac:cxnSpMk id="25" creationId="{6E2D551B-E8CB-2CE2-8312-2655F92C66FB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34" creationId="{E97EEA9A-C4E4-E8D5-4614-3CC080802240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52" creationId="{A47652C2-BD9B-21B2-3043-53222BFDB012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53" creationId="{287C5912-227B-B8E6-7BE2-5D6C171EFC10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54" creationId="{6676225C-50D2-B4FD-0A08-86845B61A265}"/>
          </ac:cxnSpMkLst>
        </pc:cxnChg>
        <pc:cxnChg chg="del 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60" creationId="{8346255E-B185-9591-6F25-C38DEBAD448A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1070" creationId="{ADC37035-7C67-081D-D3FE-467F61FDF65D}"/>
          </ac:cxnSpMkLst>
        </pc:cxnChg>
        <pc:cxnChg chg="mod">
          <ac:chgData name="Zhang, Lu (NIH/NIMH) [C]" userId="318da2a3-2b0e-4aa4-a279-c1e685263bc7" providerId="ADAL" clId="{35111F46-1CD1-4004-9AE8-061F5090E4AD}" dt="2024-03-20T20:40:34.417" v="6068" actId="478"/>
          <ac:cxnSpMkLst>
            <pc:docMk/>
            <pc:sldMk cId="345727651" sldId="291"/>
            <ac:cxnSpMk id="2058" creationId="{D0C89B5C-263D-8C12-4D78-957716814EBC}"/>
          </ac:cxnSpMkLst>
        </pc:cxnChg>
        <pc:cxnChg chg="mod">
          <ac:chgData name="Zhang, Lu (NIH/NIMH) [C]" userId="318da2a3-2b0e-4aa4-a279-c1e685263bc7" providerId="ADAL" clId="{35111F46-1CD1-4004-9AE8-061F5090E4AD}" dt="2024-03-20T20:40:34.417" v="6068" actId="478"/>
          <ac:cxnSpMkLst>
            <pc:docMk/>
            <pc:sldMk cId="345727651" sldId="291"/>
            <ac:cxnSpMk id="2063" creationId="{BBBAAAAE-F632-73D3-4082-C5C8A1987080}"/>
          </ac:cxnSpMkLst>
        </pc:cxnChg>
        <pc:cxnChg chg="mod">
          <ac:chgData name="Zhang, Lu (NIH/NIMH) [C]" userId="318da2a3-2b0e-4aa4-a279-c1e685263bc7" providerId="ADAL" clId="{35111F46-1CD1-4004-9AE8-061F5090E4AD}" dt="2024-03-20T20:40:34.417" v="6068" actId="478"/>
          <ac:cxnSpMkLst>
            <pc:docMk/>
            <pc:sldMk cId="345727651" sldId="291"/>
            <ac:cxnSpMk id="2064" creationId="{BBD2D8F5-D59C-F786-D817-5D80388AC726}"/>
          </ac:cxnSpMkLst>
        </pc:cxnChg>
        <pc:cxnChg chg="mod">
          <ac:chgData name="Zhang, Lu (NIH/NIMH) [C]" userId="318da2a3-2b0e-4aa4-a279-c1e685263bc7" providerId="ADAL" clId="{35111F46-1CD1-4004-9AE8-061F5090E4AD}" dt="2024-03-20T20:40:34.417" v="6068" actId="478"/>
          <ac:cxnSpMkLst>
            <pc:docMk/>
            <pc:sldMk cId="345727651" sldId="291"/>
            <ac:cxnSpMk id="2065" creationId="{9F045EB2-1ED0-E5AA-2498-10E138D8D91B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2081" creationId="{DE9CC557-F2F1-CF7A-1317-31735B52315E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2082" creationId="{2CF0A546-FF47-E596-8938-912504CDA9BE}"/>
          </ac:cxnSpMkLst>
        </pc:cxnChg>
        <pc:cxnChg chg="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2083" creationId="{3FEB88BF-47C8-BCD4-AAE6-40C4D509CBA7}"/>
          </ac:cxnSpMkLst>
        </pc:cxnChg>
        <pc:cxnChg chg="del mod">
          <ac:chgData name="Zhang, Lu (NIH/NIMH) [C]" userId="318da2a3-2b0e-4aa4-a279-c1e685263bc7" providerId="ADAL" clId="{35111F46-1CD1-4004-9AE8-061F5090E4AD}" dt="2024-03-19T18:14:04.463" v="4655" actId="478"/>
          <ac:cxnSpMkLst>
            <pc:docMk/>
            <pc:sldMk cId="345727651" sldId="291"/>
            <ac:cxnSpMk id="2088" creationId="{01A077C6-9748-5001-6CF3-2B5E18F3514F}"/>
          </ac:cxnSpMkLst>
        </pc:cxnChg>
      </pc:sldChg>
      <pc:sldChg chg="add del">
        <pc:chgData name="Zhang, Lu (NIH/NIMH) [C]" userId="318da2a3-2b0e-4aa4-a279-c1e685263bc7" providerId="ADAL" clId="{35111F46-1CD1-4004-9AE8-061F5090E4AD}" dt="2024-03-19T18:13:48.825" v="4651"/>
        <pc:sldMkLst>
          <pc:docMk/>
          <pc:sldMk cId="4239724148" sldId="291"/>
        </pc:sldMkLst>
      </pc:sldChg>
      <pc:sldChg chg="delSp modSp new mod">
        <pc:chgData name="Zhang, Lu (NIH/NIMH) [C]" userId="318da2a3-2b0e-4aa4-a279-c1e685263bc7" providerId="ADAL" clId="{35111F46-1CD1-4004-9AE8-061F5090E4AD}" dt="2024-03-19T18:47:57.259" v="5619" actId="1076"/>
        <pc:sldMkLst>
          <pc:docMk/>
          <pc:sldMk cId="1307812776" sldId="292"/>
        </pc:sldMkLst>
        <pc:spChg chg="mod">
          <ac:chgData name="Zhang, Lu (NIH/NIMH) [C]" userId="318da2a3-2b0e-4aa4-a279-c1e685263bc7" providerId="ADAL" clId="{35111F46-1CD1-4004-9AE8-061F5090E4AD}" dt="2024-03-19T18:47:57.259" v="5619" actId="1076"/>
          <ac:spMkLst>
            <pc:docMk/>
            <pc:sldMk cId="1307812776" sldId="292"/>
            <ac:spMk id="2" creationId="{FFE049CC-0AAF-98F4-0771-3FF0958BC30A}"/>
          </ac:spMkLst>
        </pc:spChg>
        <pc:spChg chg="del">
          <ac:chgData name="Zhang, Lu (NIH/NIMH) [C]" userId="318da2a3-2b0e-4aa4-a279-c1e685263bc7" providerId="ADAL" clId="{35111F46-1CD1-4004-9AE8-061F5090E4AD}" dt="2024-03-19T18:22:25.637" v="5082" actId="478"/>
          <ac:spMkLst>
            <pc:docMk/>
            <pc:sldMk cId="1307812776" sldId="292"/>
            <ac:spMk id="3" creationId="{3A361CCA-94B3-86FA-C9B1-1B24FCE680BF}"/>
          </ac:spMkLst>
        </pc:spChg>
      </pc:sldChg>
      <pc:sldChg chg="addSp delSp modSp add mod">
        <pc:chgData name="Zhang, Lu (NIH/NIMH) [C]" userId="318da2a3-2b0e-4aa4-a279-c1e685263bc7" providerId="ADAL" clId="{35111F46-1CD1-4004-9AE8-061F5090E4AD}" dt="2024-03-19T18:26:19.210" v="5110" actId="1076"/>
        <pc:sldMkLst>
          <pc:docMk/>
          <pc:sldMk cId="1283046768" sldId="293"/>
        </pc:sldMkLst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4" creationId="{D12696E2-CAB8-D194-831C-F31D6249E461}"/>
          </ac:spMkLst>
        </pc:spChg>
        <pc:spChg chg="add mod">
          <ac:chgData name="Zhang, Lu (NIH/NIMH) [C]" userId="318da2a3-2b0e-4aa4-a279-c1e685263bc7" providerId="ADAL" clId="{35111F46-1CD1-4004-9AE8-061F5090E4AD}" dt="2024-03-19T18:26:19.210" v="5110" actId="1076"/>
          <ac:spMkLst>
            <pc:docMk/>
            <pc:sldMk cId="1283046768" sldId="293"/>
            <ac:spMk id="5" creationId="{CF77C2EE-4A0C-8A99-668B-6CD08B65B8BA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6" creationId="{AE56EED0-A2D4-63F2-0268-794AA83AF2A2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7" creationId="{2401152D-8077-8411-024C-C56A705D57BB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9" creationId="{9BC1593C-6161-4408-D447-8BE412351D25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2" creationId="{F0F87842-9E23-88FE-25EF-3842ACF44AFE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5" creationId="{5BCC827F-C022-1A4D-A562-B3AE19CA0E04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2" creationId="{5C4161A8-777E-666C-5545-21C056B54470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3" creationId="{9F7B3B6A-5E67-391C-0C50-5663D65EC1A5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4" creationId="{BD72298C-62B9-48CE-84BB-1C262FC791ED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6" creationId="{5E9AD522-B209-1483-D3C4-5D72CB59E2AD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7" creationId="{214A3AFE-39FE-6B8F-783F-6BBD065F3719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28" creationId="{5DB4F368-37DF-E328-D7CA-077123E5C91A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30" creationId="{2307051E-F871-CFAE-C5D5-42E360A82415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31" creationId="{5F0B6337-920F-94B5-0CEB-DADBBDC6C373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24" creationId="{61106001-F165-0A8F-EF02-0B019F600C41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25" creationId="{DB65FA0B-EE9B-9E23-81CA-E2033CA81CE3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27" creationId="{02C873E9-0162-40F2-37F0-0664709CD75D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29" creationId="{D3319D7F-301C-0C2A-3519-B616C7CAE047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1" creationId="{E7C2FF49-4B15-AB48-05A4-0660A75506C0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3" creationId="{E0A09836-41BF-F848-04A1-008F49946919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5" creationId="{A5A9A727-6265-BFB6-7D52-D8F70023E678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6" creationId="{71FD20EA-45F8-707B-0E91-138BD03F12AA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7" creationId="{41735DC6-B6B6-7871-25F5-24E5A1B0786F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39" creationId="{95660E4B-B474-2FF6-0BA8-EEA85905056D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40" creationId="{3AA154F1-78C7-9405-CAC9-F33C6C453B3B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41" creationId="{601E92B5-8F3B-E7BC-36E4-218E4E8560FC}"/>
          </ac:spMkLst>
        </pc:spChg>
        <pc:spChg chg="del">
          <ac:chgData name="Zhang, Lu (NIH/NIMH) [C]" userId="318da2a3-2b0e-4aa4-a279-c1e685263bc7" providerId="ADAL" clId="{35111F46-1CD1-4004-9AE8-061F5090E4AD}" dt="2024-03-19T18:22:51.939" v="5085" actId="478"/>
          <ac:spMkLst>
            <pc:docMk/>
            <pc:sldMk cId="1283046768" sldId="293"/>
            <ac:spMk id="1044" creationId="{E6A55969-6B03-CDA0-C835-9C2595A91B75}"/>
          </ac:spMkLst>
        </pc:spChg>
        <pc:grpChg chg="del">
          <ac:chgData name="Zhang, Lu (NIH/NIMH) [C]" userId="318da2a3-2b0e-4aa4-a279-c1e685263bc7" providerId="ADAL" clId="{35111F46-1CD1-4004-9AE8-061F5090E4AD}" dt="2024-03-19T18:22:51.939" v="5085" actId="478"/>
          <ac:grpSpMkLst>
            <pc:docMk/>
            <pc:sldMk cId="1283046768" sldId="293"/>
            <ac:grpSpMk id="1045" creationId="{62F5578B-5738-45E5-FC4E-5219A7E9CAAB}"/>
          </ac:grpSpMkLst>
        </pc:grpChg>
        <pc:grpChg chg="del">
          <ac:chgData name="Zhang, Lu (NIH/NIMH) [C]" userId="318da2a3-2b0e-4aa4-a279-c1e685263bc7" providerId="ADAL" clId="{35111F46-1CD1-4004-9AE8-061F5090E4AD}" dt="2024-03-19T18:22:51.939" v="5085" actId="478"/>
          <ac:grpSpMkLst>
            <pc:docMk/>
            <pc:sldMk cId="1283046768" sldId="293"/>
            <ac:grpSpMk id="1046" creationId="{4D76CD5B-0769-A41F-13C2-D0F301D24035}"/>
          </ac:grpSpMkLst>
        </pc:grpChg>
        <pc:grpChg chg="del">
          <ac:chgData name="Zhang, Lu (NIH/NIMH) [C]" userId="318da2a3-2b0e-4aa4-a279-c1e685263bc7" providerId="ADAL" clId="{35111F46-1CD1-4004-9AE8-061F5090E4AD}" dt="2024-03-19T18:22:51.939" v="5085" actId="478"/>
          <ac:grpSpMkLst>
            <pc:docMk/>
            <pc:sldMk cId="1283046768" sldId="293"/>
            <ac:grpSpMk id="1049" creationId="{CFE45BCF-9433-1993-D98A-65944B144354}"/>
          </ac:grpSpMkLst>
        </pc:grpChg>
        <pc:picChg chg="del">
          <ac:chgData name="Zhang, Lu (NIH/NIMH) [C]" userId="318da2a3-2b0e-4aa4-a279-c1e685263bc7" providerId="ADAL" clId="{35111F46-1CD1-4004-9AE8-061F5090E4AD}" dt="2024-03-19T18:22:51.939" v="5085" actId="478"/>
          <ac:picMkLst>
            <pc:docMk/>
            <pc:sldMk cId="1283046768" sldId="293"/>
            <ac:picMk id="1030" creationId="{BBE1D8F0-7DD9-9643-91D3-99E7B2CD62D8}"/>
          </ac:picMkLst>
        </pc:picChg>
        <pc:picChg chg="del">
          <ac:chgData name="Zhang, Lu (NIH/NIMH) [C]" userId="318da2a3-2b0e-4aa4-a279-c1e685263bc7" providerId="ADAL" clId="{35111F46-1CD1-4004-9AE8-061F5090E4AD}" dt="2024-03-19T18:22:51.939" v="5085" actId="478"/>
          <ac:picMkLst>
            <pc:docMk/>
            <pc:sldMk cId="1283046768" sldId="293"/>
            <ac:picMk id="1032" creationId="{E719AD04-516F-7AD9-456C-BE115D3165D6}"/>
          </ac:picMkLst>
        </pc:picChg>
        <pc:picChg chg="del">
          <ac:chgData name="Zhang, Lu (NIH/NIMH) [C]" userId="318da2a3-2b0e-4aa4-a279-c1e685263bc7" providerId="ADAL" clId="{35111F46-1CD1-4004-9AE8-061F5090E4AD}" dt="2024-03-19T18:22:51.939" v="5085" actId="478"/>
          <ac:picMkLst>
            <pc:docMk/>
            <pc:sldMk cId="1283046768" sldId="293"/>
            <ac:picMk id="1053" creationId="{8435502A-F29E-298D-8B6B-F25E0599A7B8}"/>
          </ac:picMkLst>
        </pc:picChg>
        <pc:picChg chg="add del mod">
          <ac:chgData name="Zhang, Lu (NIH/NIMH) [C]" userId="318da2a3-2b0e-4aa4-a279-c1e685263bc7" providerId="ADAL" clId="{35111F46-1CD1-4004-9AE8-061F5090E4AD}" dt="2024-03-19T18:25:17.330" v="5089" actId="478"/>
          <ac:picMkLst>
            <pc:docMk/>
            <pc:sldMk cId="1283046768" sldId="293"/>
            <ac:picMk id="6146" creationId="{0379CF37-DC81-6B6F-F710-2B07B44BBCA4}"/>
          </ac:picMkLst>
        </pc:picChg>
        <pc:picChg chg="add mod">
          <ac:chgData name="Zhang, Lu (NIH/NIMH) [C]" userId="318da2a3-2b0e-4aa4-a279-c1e685263bc7" providerId="ADAL" clId="{35111F46-1CD1-4004-9AE8-061F5090E4AD}" dt="2024-03-19T18:26:12.561" v="5109" actId="1076"/>
          <ac:picMkLst>
            <pc:docMk/>
            <pc:sldMk cId="1283046768" sldId="293"/>
            <ac:picMk id="6148" creationId="{DA1155B9-217C-C546-48FC-3F8B5C50CABB}"/>
          </ac:picMkLst>
        </pc:picChg>
      </pc:sldChg>
      <pc:sldChg chg="delSp add mod">
        <pc:chgData name="Zhang, Lu (NIH/NIMH) [C]" userId="318da2a3-2b0e-4aa4-a279-c1e685263bc7" providerId="ADAL" clId="{35111F46-1CD1-4004-9AE8-061F5090E4AD}" dt="2024-03-19T18:40:43.310" v="5493" actId="478"/>
        <pc:sldMkLst>
          <pc:docMk/>
          <pc:sldMk cId="2213798592" sldId="294"/>
        </pc:sldMkLst>
        <pc:spChg chg="del">
          <ac:chgData name="Zhang, Lu (NIH/NIMH) [C]" userId="318da2a3-2b0e-4aa4-a279-c1e685263bc7" providerId="ADAL" clId="{35111F46-1CD1-4004-9AE8-061F5090E4AD}" dt="2024-03-19T18:40:43.310" v="5493" actId="478"/>
          <ac:spMkLst>
            <pc:docMk/>
            <pc:sldMk cId="2213798592" sldId="294"/>
            <ac:spMk id="25" creationId="{E6BF51E0-972C-C6E0-B2C7-9AA0A2B832AA}"/>
          </ac:spMkLst>
        </pc:spChg>
        <pc:spChg chg="del">
          <ac:chgData name="Zhang, Lu (NIH/NIMH) [C]" userId="318da2a3-2b0e-4aa4-a279-c1e685263bc7" providerId="ADAL" clId="{35111F46-1CD1-4004-9AE8-061F5090E4AD}" dt="2024-03-19T18:40:41.836" v="5492" actId="478"/>
          <ac:spMkLst>
            <pc:docMk/>
            <pc:sldMk cId="2213798592" sldId="294"/>
            <ac:spMk id="30" creationId="{1841010E-9C5F-8E21-8EAA-103AC9BFA4EC}"/>
          </ac:spMkLst>
        </pc:spChg>
        <pc:grpChg chg="del">
          <ac:chgData name="Zhang, Lu (NIH/NIMH) [C]" userId="318da2a3-2b0e-4aa4-a279-c1e685263bc7" providerId="ADAL" clId="{35111F46-1CD1-4004-9AE8-061F5090E4AD}" dt="2024-03-19T18:40:41.836" v="5492" actId="478"/>
          <ac:grpSpMkLst>
            <pc:docMk/>
            <pc:sldMk cId="2213798592" sldId="294"/>
            <ac:grpSpMk id="20" creationId="{F55827CD-B89C-9E49-D175-165843142F33}"/>
          </ac:grpSpMkLst>
        </pc:grpChg>
      </pc:sldChg>
    </pc:docChg>
  </pc:docChgLst>
</pc:chgInfo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B55D5C-10D5-4ED1-8816-072E89CFE96E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AAF9B9-FB97-4EE4-87DF-885D1F80E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62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16B204-D747-544C-8AAD-B5983153B5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23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2E4E9-8030-E9B7-D52D-0C40308FD5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D97A0-000C-F0C1-5221-4486B15F1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73A56-DE6E-8BA3-93B7-778A47842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4D36-13BF-1FA8-C38B-FF65E36F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E6DA4-D74D-29E5-9663-B8C7FD57D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7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AA415-D611-10F2-B888-B5B36C2AF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6BA162-9782-B441-BC2A-295AED965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544AA-62FE-FFB6-224E-914D0C9D9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8BC36-02DA-DD1B-D784-9BDA9BBC0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E61AF-D473-0B25-4C63-A0D1E88B2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41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91B11-3954-2166-1104-C158113D9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021FA-482B-C0D1-FCE8-D78195434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07854-4012-40CB-1125-0EA74762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A9482-1EF1-AA97-2C15-CCC301C82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0EAF0-AC7B-7C80-7A14-7567BB9C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02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23AF3-7C2F-4A97-C852-EF95AB3B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E179E-5634-352C-450C-333A7B08C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D1E59-ED28-5130-6664-CC963B70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2F35A-BFAE-E57B-FF90-E2C609D1C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09817-B69E-F171-1E65-639582CDF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5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0C5E-1109-9F60-2801-5079FDFC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C70AE-8F72-11A0-E5DA-7C5B9FF30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043B-2B73-B67F-F767-46E380C11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E172A-1D83-1CFB-40FF-7453355A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6A760-1BD4-5EE2-1C4C-F739BAFF4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53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0825-03B9-9FDC-7F8B-F768A4BC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11A46-6489-F5F8-18D9-A6199CCA8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B09F3-1B09-8678-31A7-B03069431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BF006-E0E1-FD0E-0DB5-B9A335EF3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F0671-3061-C6C8-F0C6-2433DE08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53AF53-35EA-BD03-5192-A5A3CBC8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67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02857-69A4-3D38-BEBC-743C4271C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33FBE-F67A-5A56-7C5E-9DC6A7A83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98243-4017-D49B-6BEE-84A7B3F8C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75E6BD-3B1D-F951-940B-64489C1F28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CA257B-0FF5-7F2B-9D75-6377E6C7E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09D51-07A0-B732-AA11-74E4DAA6A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9F4CE0-7AAC-1B8B-B1A4-7977BDD2F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107BD8-A4F3-300A-3EDB-8AB308A4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78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4CA49-0663-4811-1B79-FE3978B5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E03E18-97BC-99B4-80DD-E5953087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D5A747-A696-E980-0295-325A6259E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34959-619C-96CE-77EF-F7A79571D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43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2869E5-F8BA-52AC-1B84-DE61811B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F9026-F053-9C53-2E69-DC0F5487C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556705-D76D-24F0-E04A-3F9BDE77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21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022A-37AB-47A3-B29F-8B889FE0E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4F168-5E62-7F1F-3322-E92C66359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5B52F-D7DB-3D1A-2217-13B97D343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15CA5-D27A-728D-6733-23ED6D5F9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3625F-3901-F103-CC4A-1AD9E34BF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C9283-6ED5-7669-9C7C-91D01C2A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08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AED90-24BD-1D90-AFF1-F61622CFE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08AEC-00A3-C27A-F0FE-6807C3CE4A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95CD4F-7C69-BB6A-2B38-AC0C0F012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CA30E-3907-DEEB-9840-46B874339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205077-C220-46A5-34C8-CBFE77A8B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B149E-55E4-0006-DDBE-5EF0970CF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81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274DAA-195A-FE56-3369-1083CDB41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FF65C-0542-E393-31AD-26832BFA0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77FB2-85D5-630F-44D4-B8CE24FD64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85D3C-9185-46D8-BC22-06C67179D0C8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1DAA7-FE4A-EC70-E359-0B538D540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D7C57-E0CF-4E68-4CDA-4D2CC5F6C7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923A2-77D0-448B-B135-6CE8111AA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5.pn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5.png"/><Relationship Id="rId4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25.png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7554/eLife.32671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hyperlink" Target="https://freepngimg.com/png/13758-fireworks-png-clipar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A72EA-C2CE-AF47-BEE3-78AEB733C2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/>
          <a:lstStyle/>
          <a:p>
            <a:r>
              <a:rPr lang="en-US" dirty="0"/>
              <a:t>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0B1CF7-DEC5-8FC1-5010-CC752B02E2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Lu Zhang</a:t>
            </a:r>
          </a:p>
        </p:txBody>
      </p:sp>
    </p:spTree>
    <p:extLst>
      <p:ext uri="{BB962C8B-B14F-4D97-AF65-F5344CB8AC3E}">
        <p14:creationId xmlns:p14="http://schemas.microsoft.com/office/powerpoint/2010/main" val="414141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884" y="110251"/>
            <a:ext cx="714678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 effect?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FCFBF344-C84B-8FEB-AD45-D38722958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" t="767" r="66256" b="-767"/>
          <a:stretch/>
        </p:blipFill>
        <p:spPr>
          <a:xfrm>
            <a:off x="4936691" y="1389721"/>
            <a:ext cx="2737727" cy="540061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AFEBAC1-2F4A-EE19-8055-E8F43EF50DF5}"/>
              </a:ext>
            </a:extLst>
          </p:cNvPr>
          <p:cNvSpPr txBox="1">
            <a:spLocks/>
          </p:cNvSpPr>
          <p:nvPr/>
        </p:nvSpPr>
        <p:spPr>
          <a:xfrm>
            <a:off x="4765834" y="730790"/>
            <a:ext cx="3961668" cy="600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spc="-50" dirty="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cell stimulation on 3 planes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lowchart: Merge 10">
            <a:extLst>
              <a:ext uri="{FF2B5EF4-FFF2-40B4-BE49-F238E27FC236}">
                <a16:creationId xmlns:a16="http://schemas.microsoft.com/office/drawing/2014/main" id="{8A6BFECA-90AA-4480-4C3D-D2946962E625}"/>
              </a:ext>
            </a:extLst>
          </p:cNvPr>
          <p:cNvSpPr>
            <a:spLocks noChangeAspect="1"/>
          </p:cNvSpPr>
          <p:nvPr/>
        </p:nvSpPr>
        <p:spPr>
          <a:xfrm rot="19848843">
            <a:off x="6040082" y="2105563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Merge 11">
            <a:extLst>
              <a:ext uri="{FF2B5EF4-FFF2-40B4-BE49-F238E27FC236}">
                <a16:creationId xmlns:a16="http://schemas.microsoft.com/office/drawing/2014/main" id="{5BA30C30-CBF4-3DEF-C8FC-39F3761113FE}"/>
              </a:ext>
            </a:extLst>
          </p:cNvPr>
          <p:cNvSpPr>
            <a:spLocks noChangeAspect="1"/>
          </p:cNvSpPr>
          <p:nvPr/>
        </p:nvSpPr>
        <p:spPr>
          <a:xfrm rot="19848843">
            <a:off x="6249661" y="2105562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Merge 12">
            <a:extLst>
              <a:ext uri="{FF2B5EF4-FFF2-40B4-BE49-F238E27FC236}">
                <a16:creationId xmlns:a16="http://schemas.microsoft.com/office/drawing/2014/main" id="{377AF706-4184-C787-4534-D844E89C16B3}"/>
              </a:ext>
            </a:extLst>
          </p:cNvPr>
          <p:cNvSpPr>
            <a:spLocks noChangeAspect="1"/>
          </p:cNvSpPr>
          <p:nvPr/>
        </p:nvSpPr>
        <p:spPr>
          <a:xfrm rot="19848843">
            <a:off x="6847641" y="1993712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Merge 13">
            <a:extLst>
              <a:ext uri="{FF2B5EF4-FFF2-40B4-BE49-F238E27FC236}">
                <a16:creationId xmlns:a16="http://schemas.microsoft.com/office/drawing/2014/main" id="{4AEB5DA4-282D-DAB7-4BA1-39D7B2A53571}"/>
              </a:ext>
            </a:extLst>
          </p:cNvPr>
          <p:cNvSpPr>
            <a:spLocks noChangeAspect="1"/>
          </p:cNvSpPr>
          <p:nvPr/>
        </p:nvSpPr>
        <p:spPr>
          <a:xfrm rot="19848843">
            <a:off x="6066393" y="2475454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Merge 14">
            <a:extLst>
              <a:ext uri="{FF2B5EF4-FFF2-40B4-BE49-F238E27FC236}">
                <a16:creationId xmlns:a16="http://schemas.microsoft.com/office/drawing/2014/main" id="{6A372420-04E7-F325-89C0-5E69483E3397}"/>
              </a:ext>
            </a:extLst>
          </p:cNvPr>
          <p:cNvSpPr>
            <a:spLocks noChangeAspect="1"/>
          </p:cNvSpPr>
          <p:nvPr/>
        </p:nvSpPr>
        <p:spPr>
          <a:xfrm rot="19848843">
            <a:off x="6416891" y="386200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Merge 16">
            <a:extLst>
              <a:ext uri="{FF2B5EF4-FFF2-40B4-BE49-F238E27FC236}">
                <a16:creationId xmlns:a16="http://schemas.microsoft.com/office/drawing/2014/main" id="{C6307665-55FE-91B4-215A-43D2207AD706}"/>
              </a:ext>
            </a:extLst>
          </p:cNvPr>
          <p:cNvSpPr>
            <a:spLocks noChangeAspect="1"/>
          </p:cNvSpPr>
          <p:nvPr/>
        </p:nvSpPr>
        <p:spPr>
          <a:xfrm rot="19848843">
            <a:off x="6175479" y="4060702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Merge 17">
            <a:extLst>
              <a:ext uri="{FF2B5EF4-FFF2-40B4-BE49-F238E27FC236}">
                <a16:creationId xmlns:a16="http://schemas.microsoft.com/office/drawing/2014/main" id="{59AB3917-9FDA-18E1-1EEF-CC91AD774C80}"/>
              </a:ext>
            </a:extLst>
          </p:cNvPr>
          <p:cNvSpPr>
            <a:spLocks noChangeAspect="1"/>
          </p:cNvSpPr>
          <p:nvPr/>
        </p:nvSpPr>
        <p:spPr>
          <a:xfrm rot="19848843">
            <a:off x="6416890" y="4041132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lowchart: Merge 22">
            <a:extLst>
              <a:ext uri="{FF2B5EF4-FFF2-40B4-BE49-F238E27FC236}">
                <a16:creationId xmlns:a16="http://schemas.microsoft.com/office/drawing/2014/main" id="{8EDC2969-5887-DABC-5C14-B000886B1693}"/>
              </a:ext>
            </a:extLst>
          </p:cNvPr>
          <p:cNvSpPr>
            <a:spLocks noChangeAspect="1"/>
          </p:cNvSpPr>
          <p:nvPr/>
        </p:nvSpPr>
        <p:spPr>
          <a:xfrm rot="19848843">
            <a:off x="6709604" y="3908299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Merge 23">
            <a:extLst>
              <a:ext uri="{FF2B5EF4-FFF2-40B4-BE49-F238E27FC236}">
                <a16:creationId xmlns:a16="http://schemas.microsoft.com/office/drawing/2014/main" id="{117B0F00-BD14-72FF-45BC-2CD582F83A94}"/>
              </a:ext>
            </a:extLst>
          </p:cNvPr>
          <p:cNvSpPr>
            <a:spLocks noChangeAspect="1"/>
          </p:cNvSpPr>
          <p:nvPr/>
        </p:nvSpPr>
        <p:spPr>
          <a:xfrm rot="19848843">
            <a:off x="6439504" y="487590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Merge 24">
            <a:extLst>
              <a:ext uri="{FF2B5EF4-FFF2-40B4-BE49-F238E27FC236}">
                <a16:creationId xmlns:a16="http://schemas.microsoft.com/office/drawing/2014/main" id="{11EDDB69-37E4-980D-6D29-7769A2F71214}"/>
              </a:ext>
            </a:extLst>
          </p:cNvPr>
          <p:cNvSpPr>
            <a:spLocks noChangeAspect="1"/>
          </p:cNvSpPr>
          <p:nvPr/>
        </p:nvSpPr>
        <p:spPr>
          <a:xfrm rot="19848843">
            <a:off x="6822410" y="561999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Merge 25">
            <a:extLst>
              <a:ext uri="{FF2B5EF4-FFF2-40B4-BE49-F238E27FC236}">
                <a16:creationId xmlns:a16="http://schemas.microsoft.com/office/drawing/2014/main" id="{6286E7FE-0BD8-2FB2-F5D5-F005BA0FAFB7}"/>
              </a:ext>
            </a:extLst>
          </p:cNvPr>
          <p:cNvSpPr>
            <a:spLocks noChangeAspect="1"/>
          </p:cNvSpPr>
          <p:nvPr/>
        </p:nvSpPr>
        <p:spPr>
          <a:xfrm rot="19848843">
            <a:off x="6960448" y="551324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Merge 26">
            <a:extLst>
              <a:ext uri="{FF2B5EF4-FFF2-40B4-BE49-F238E27FC236}">
                <a16:creationId xmlns:a16="http://schemas.microsoft.com/office/drawing/2014/main" id="{0AAAD7FB-1D79-0CD4-8210-144CEA089782}"/>
              </a:ext>
            </a:extLst>
          </p:cNvPr>
          <p:cNvSpPr>
            <a:spLocks noChangeAspect="1"/>
          </p:cNvSpPr>
          <p:nvPr/>
        </p:nvSpPr>
        <p:spPr>
          <a:xfrm rot="19848843">
            <a:off x="6091864" y="601584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1032D0B-56F9-D51C-8FDD-8B409147E480}"/>
              </a:ext>
            </a:extLst>
          </p:cNvPr>
          <p:cNvGrpSpPr/>
          <p:nvPr/>
        </p:nvGrpSpPr>
        <p:grpSpPr>
          <a:xfrm>
            <a:off x="8272398" y="773138"/>
            <a:ext cx="2206137" cy="796820"/>
            <a:chOff x="7587562" y="913905"/>
            <a:chExt cx="2206137" cy="796820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6CE0DDB9-E1BF-13AC-7368-CDC83DCC6723}"/>
                </a:ext>
              </a:extLst>
            </p:cNvPr>
            <p:cNvGrpSpPr/>
            <p:nvPr/>
          </p:nvGrpSpPr>
          <p:grpSpPr>
            <a:xfrm>
              <a:off x="7587562" y="913905"/>
              <a:ext cx="2129658" cy="796820"/>
              <a:chOff x="9247256" y="1122431"/>
              <a:chExt cx="2129658" cy="796820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5CEFAC5C-1E48-37DC-52D7-B99EF38E965B}"/>
                  </a:ext>
                </a:extLst>
              </p:cNvPr>
              <p:cNvGrpSpPr/>
              <p:nvPr/>
            </p:nvGrpSpPr>
            <p:grpSpPr>
              <a:xfrm>
                <a:off x="9247256" y="1122431"/>
                <a:ext cx="2129658" cy="796820"/>
                <a:chOff x="9247256" y="1122431"/>
                <a:chExt cx="2129658" cy="796820"/>
              </a:xfrm>
            </p:grpSpPr>
            <p:sp>
              <p:nvSpPr>
                <p:cNvPr id="62" name="Isosceles Triangle 61">
                  <a:extLst>
                    <a:ext uri="{FF2B5EF4-FFF2-40B4-BE49-F238E27FC236}">
                      <a16:creationId xmlns:a16="http://schemas.microsoft.com/office/drawing/2014/main" id="{6AAD64FE-8E1F-3DF0-4160-4F6E57391C5D}"/>
                    </a:ext>
                  </a:extLst>
                </p:cNvPr>
                <p:cNvSpPr/>
                <p:nvPr/>
              </p:nvSpPr>
              <p:spPr>
                <a:xfrm>
                  <a:off x="9925120" y="1424330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Isosceles Triangle 62">
                  <a:extLst>
                    <a:ext uri="{FF2B5EF4-FFF2-40B4-BE49-F238E27FC236}">
                      <a16:creationId xmlns:a16="http://schemas.microsoft.com/office/drawing/2014/main" id="{E9EC4184-FCDE-5DD4-85C4-4943059D67DA}"/>
                    </a:ext>
                  </a:extLst>
                </p:cNvPr>
                <p:cNvSpPr/>
                <p:nvPr/>
              </p:nvSpPr>
              <p:spPr>
                <a:xfrm>
                  <a:off x="9247256" y="1616644"/>
                  <a:ext cx="305843" cy="302607"/>
                </a:xfrm>
                <a:prstGeom prst="triangle">
                  <a:avLst/>
                </a:prstGeom>
                <a:solidFill>
                  <a:srgbClr val="FF0000">
                    <a:alpha val="45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Isosceles Triangle 63">
                  <a:extLst>
                    <a:ext uri="{FF2B5EF4-FFF2-40B4-BE49-F238E27FC236}">
                      <a16:creationId xmlns:a16="http://schemas.microsoft.com/office/drawing/2014/main" id="{7F21B789-89A1-970C-312D-23920AECFAE7}"/>
                    </a:ext>
                  </a:extLst>
                </p:cNvPr>
                <p:cNvSpPr/>
                <p:nvPr/>
              </p:nvSpPr>
              <p:spPr>
                <a:xfrm>
                  <a:off x="11071071" y="1273380"/>
                  <a:ext cx="305843" cy="302607"/>
                </a:xfrm>
                <a:prstGeom prst="triangle">
                  <a:avLst/>
                </a:prstGeom>
                <a:solidFill>
                  <a:srgbClr val="0066FF">
                    <a:alpha val="60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8F42E036-D9CB-2EC1-C6F1-7A08A07E382E}"/>
                    </a:ext>
                  </a:extLst>
                </p:cNvPr>
                <p:cNvSpPr/>
                <p:nvPr/>
              </p:nvSpPr>
              <p:spPr>
                <a:xfrm>
                  <a:off x="10474628" y="1122431"/>
                  <a:ext cx="305843" cy="301899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6" name="Straight Arrow Connector 65">
                  <a:extLst>
                    <a:ext uri="{FF2B5EF4-FFF2-40B4-BE49-F238E27FC236}">
                      <a16:creationId xmlns:a16="http://schemas.microsoft.com/office/drawing/2014/main" id="{4525913E-B8ED-06D5-6EA4-EB892CCE98E3}"/>
                    </a:ext>
                  </a:extLst>
                </p:cNvPr>
                <p:cNvCxnSpPr>
                  <a:cxnSpLocks/>
                  <a:stCxn id="62" idx="2"/>
                  <a:endCxn id="63" idx="5"/>
                </p:cNvCxnSpPr>
                <p:nvPr/>
              </p:nvCxnSpPr>
              <p:spPr>
                <a:xfrm flipH="1">
                  <a:off x="9476638" y="1726937"/>
                  <a:ext cx="448482" cy="41011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Arrow Connector 66">
                  <a:extLst>
                    <a:ext uri="{FF2B5EF4-FFF2-40B4-BE49-F238E27FC236}">
                      <a16:creationId xmlns:a16="http://schemas.microsoft.com/office/drawing/2014/main" id="{03A83C0E-59F7-4068-A702-9B81171FC7A4}"/>
                    </a:ext>
                  </a:extLst>
                </p:cNvPr>
                <p:cNvCxnSpPr>
                  <a:cxnSpLocks/>
                  <a:stCxn id="62" idx="5"/>
                  <a:endCxn id="65" idx="3"/>
                </p:cNvCxnSpPr>
                <p:nvPr/>
              </p:nvCxnSpPr>
              <p:spPr>
                <a:xfrm flipV="1">
                  <a:off x="10154502" y="1380118"/>
                  <a:ext cx="364916" cy="195516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Arrow Connector 67">
                  <a:extLst>
                    <a:ext uri="{FF2B5EF4-FFF2-40B4-BE49-F238E27FC236}">
                      <a16:creationId xmlns:a16="http://schemas.microsoft.com/office/drawing/2014/main" id="{4BBE8B6B-2E50-D0D7-A854-E751E5ADD7A3}"/>
                    </a:ext>
                  </a:extLst>
                </p:cNvPr>
                <p:cNvCxnSpPr>
                  <a:cxnSpLocks/>
                  <a:stCxn id="65" idx="6"/>
                  <a:endCxn id="64" idx="1"/>
                </p:cNvCxnSpPr>
                <p:nvPr/>
              </p:nvCxnSpPr>
              <p:spPr>
                <a:xfrm>
                  <a:off x="10780471" y="1273381"/>
                  <a:ext cx="367061" cy="151303"/>
                </a:xfrm>
                <a:prstGeom prst="straightConnector1">
                  <a:avLst/>
                </a:prstGeom>
                <a:ln>
                  <a:solidFill>
                    <a:srgbClr val="5B5BEC"/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6014B1F1-471D-E002-D0D7-C727FBED95DA}"/>
                    </a:ext>
                  </a:extLst>
                </p:cNvPr>
                <p:cNvSpPr/>
                <p:nvPr/>
              </p:nvSpPr>
              <p:spPr>
                <a:xfrm>
                  <a:off x="9789759" y="1372831"/>
                  <a:ext cx="529630" cy="516072"/>
                </a:xfrm>
                <a:prstGeom prst="ellipse">
                  <a:avLst/>
                </a:prstGeom>
                <a:noFill/>
                <a:ln w="50800">
                  <a:solidFill>
                    <a:srgbClr val="00B05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573BB006-FB67-5EC1-6EE4-08A3164C9E81}"/>
                  </a:ext>
                </a:extLst>
              </p:cNvPr>
              <p:cNvCxnSpPr>
                <a:cxnSpLocks/>
                <a:stCxn id="62" idx="4"/>
                <a:endCxn id="64" idx="2"/>
              </p:cNvCxnSpPr>
              <p:nvPr/>
            </p:nvCxnSpPr>
            <p:spPr>
              <a:xfrm flipV="1">
                <a:off x="10230963" y="1575987"/>
                <a:ext cx="840108" cy="15095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1E7FF7F-9145-782F-6817-A229E5E877D4}"/>
                </a:ext>
              </a:extLst>
            </p:cNvPr>
            <p:cNvSpPr/>
            <p:nvPr/>
          </p:nvSpPr>
          <p:spPr>
            <a:xfrm>
              <a:off x="9264069" y="988240"/>
              <a:ext cx="529630" cy="516072"/>
            </a:xfrm>
            <a:prstGeom prst="ellipse">
              <a:avLst/>
            </a:prstGeom>
            <a:noFill/>
            <a:ln w="508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7" name="Picture 76" descr="A picture containing letter&#10;&#10;Description automatically generated">
            <a:extLst>
              <a:ext uri="{FF2B5EF4-FFF2-40B4-BE49-F238E27FC236}">
                <a16:creationId xmlns:a16="http://schemas.microsoft.com/office/drawing/2014/main" id="{DFCC3FF4-AE37-F0DC-22DF-2010911ED8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678"/>
          <a:stretch/>
        </p:blipFill>
        <p:spPr>
          <a:xfrm>
            <a:off x="845339" y="1457390"/>
            <a:ext cx="2779344" cy="5400610"/>
          </a:xfrm>
          <a:prstGeom prst="rect">
            <a:avLst/>
          </a:prstGeom>
        </p:spPr>
      </p:pic>
      <p:sp>
        <p:nvSpPr>
          <p:cNvPr id="78" name="Flowchart: Merge 77">
            <a:extLst>
              <a:ext uri="{FF2B5EF4-FFF2-40B4-BE49-F238E27FC236}">
                <a16:creationId xmlns:a16="http://schemas.microsoft.com/office/drawing/2014/main" id="{A5577F38-7301-B086-3D5A-CB8EA8A39519}"/>
              </a:ext>
            </a:extLst>
          </p:cNvPr>
          <p:cNvSpPr/>
          <p:nvPr/>
        </p:nvSpPr>
        <p:spPr>
          <a:xfrm rot="19848843">
            <a:off x="2336892" y="415919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lowchart: Merge 78">
            <a:extLst>
              <a:ext uri="{FF2B5EF4-FFF2-40B4-BE49-F238E27FC236}">
                <a16:creationId xmlns:a16="http://schemas.microsoft.com/office/drawing/2014/main" id="{8DFBDEB9-1D3D-165C-7239-FE96F4DD6199}"/>
              </a:ext>
            </a:extLst>
          </p:cNvPr>
          <p:cNvSpPr/>
          <p:nvPr/>
        </p:nvSpPr>
        <p:spPr>
          <a:xfrm rot="19848843">
            <a:off x="2314963" y="397669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lowchart: Merge 79">
            <a:extLst>
              <a:ext uri="{FF2B5EF4-FFF2-40B4-BE49-F238E27FC236}">
                <a16:creationId xmlns:a16="http://schemas.microsoft.com/office/drawing/2014/main" id="{81173E10-FE97-CC68-4A30-9C2FDCE73DE0}"/>
              </a:ext>
            </a:extLst>
          </p:cNvPr>
          <p:cNvSpPr/>
          <p:nvPr/>
        </p:nvSpPr>
        <p:spPr>
          <a:xfrm rot="19848843">
            <a:off x="2625329" y="4016116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lowchart: Merge 80">
            <a:extLst>
              <a:ext uri="{FF2B5EF4-FFF2-40B4-BE49-F238E27FC236}">
                <a16:creationId xmlns:a16="http://schemas.microsoft.com/office/drawing/2014/main" id="{43B8427A-65A3-51EB-485E-5E01F20CAA45}"/>
              </a:ext>
            </a:extLst>
          </p:cNvPr>
          <p:cNvSpPr/>
          <p:nvPr/>
        </p:nvSpPr>
        <p:spPr>
          <a:xfrm rot="19848843">
            <a:off x="2095480" y="413069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ED6DC4F5-27B0-8CD1-5A22-0AA84A300763}"/>
              </a:ext>
            </a:extLst>
          </p:cNvPr>
          <p:cNvSpPr txBox="1">
            <a:spLocks/>
          </p:cNvSpPr>
          <p:nvPr/>
        </p:nvSpPr>
        <p:spPr>
          <a:xfrm>
            <a:off x="519228" y="717119"/>
            <a:ext cx="3961668" cy="600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spc="-50" dirty="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cell stimulation on plane 2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08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Summary from Manual Testing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46" name="Group 1145">
            <a:extLst>
              <a:ext uri="{FF2B5EF4-FFF2-40B4-BE49-F238E27FC236}">
                <a16:creationId xmlns:a16="http://schemas.microsoft.com/office/drawing/2014/main" id="{FD58D766-1803-04B1-D95B-665D635C94EA}"/>
              </a:ext>
            </a:extLst>
          </p:cNvPr>
          <p:cNvGrpSpPr/>
          <p:nvPr/>
        </p:nvGrpSpPr>
        <p:grpSpPr>
          <a:xfrm>
            <a:off x="182550" y="4428427"/>
            <a:ext cx="11412110" cy="2217766"/>
            <a:chOff x="182550" y="1301314"/>
            <a:chExt cx="11412110" cy="2217766"/>
          </a:xfrm>
        </p:grpSpPr>
        <p:pic>
          <p:nvPicPr>
            <p:cNvPr id="1183" name="Picture 2" descr="Bruker (@bruker) / X">
              <a:extLst>
                <a:ext uri="{FF2B5EF4-FFF2-40B4-BE49-F238E27FC236}">
                  <a16:creationId xmlns:a16="http://schemas.microsoft.com/office/drawing/2014/main" id="{94810322-FFCA-90D4-AB7B-6D81840B0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9191" y="2387477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81" name="Picture 2" descr="Bruker (@bruker) / X">
              <a:extLst>
                <a:ext uri="{FF2B5EF4-FFF2-40B4-BE49-F238E27FC236}">
                  <a16:creationId xmlns:a16="http://schemas.microsoft.com/office/drawing/2014/main" id="{E362559A-A01E-1198-100F-1C7081F367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0894" y="2404250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79" name="Picture 2" descr="Bruker (@bruker) / X">
              <a:extLst>
                <a:ext uri="{FF2B5EF4-FFF2-40B4-BE49-F238E27FC236}">
                  <a16:creationId xmlns:a16="http://schemas.microsoft.com/office/drawing/2014/main" id="{3D88E8EF-C2B7-6249-5619-D28D6BC78F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103" y="2401791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50" name="Arrow: Curved Right 1149">
              <a:extLst>
                <a:ext uri="{FF2B5EF4-FFF2-40B4-BE49-F238E27FC236}">
                  <a16:creationId xmlns:a16="http://schemas.microsoft.com/office/drawing/2014/main" id="{1482B5FC-86F3-3B0C-C1E9-8D8F5C0A1088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53" name="Rectangle: Rounded Corners 1152">
              <a:extLst>
                <a:ext uri="{FF2B5EF4-FFF2-40B4-BE49-F238E27FC236}">
                  <a16:creationId xmlns:a16="http://schemas.microsoft.com/office/drawing/2014/main" id="{FFE7992C-140C-4E03-AB02-123B92BDA133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online Imaging</a:t>
              </a:r>
            </a:p>
          </p:txBody>
        </p:sp>
        <p:sp>
          <p:nvSpPr>
            <p:cNvPr id="1155" name="Arrow: Right 1154">
              <a:extLst>
                <a:ext uri="{FF2B5EF4-FFF2-40B4-BE49-F238E27FC236}">
                  <a16:creationId xmlns:a16="http://schemas.microsoft.com/office/drawing/2014/main" id="{EDF5C642-F1B9-0BAC-1DDD-C23332B833C7}"/>
                </a:ext>
              </a:extLst>
            </p:cNvPr>
            <p:cNvSpPr/>
            <p:nvPr/>
          </p:nvSpPr>
          <p:spPr>
            <a:xfrm>
              <a:off x="1057477" y="1997024"/>
              <a:ext cx="2220003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Rectangle: Rounded Corners 1159">
              <a:extLst>
                <a:ext uri="{FF2B5EF4-FFF2-40B4-BE49-F238E27FC236}">
                  <a16:creationId xmlns:a16="http://schemas.microsoft.com/office/drawing/2014/main" id="{0B96D558-201D-187F-5AC4-245777D47A1D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</a:t>
              </a:r>
            </a:p>
          </p:txBody>
        </p:sp>
        <p:sp>
          <p:nvSpPr>
            <p:cNvPr id="1165" name="Oval 1164">
              <a:extLst>
                <a:ext uri="{FF2B5EF4-FFF2-40B4-BE49-F238E27FC236}">
                  <a16:creationId xmlns:a16="http://schemas.microsoft.com/office/drawing/2014/main" id="{DCD1E8A0-81CD-11E9-55B4-8D054FF839FF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Manual identify ROI of each cell</a:t>
              </a:r>
            </a:p>
          </p:txBody>
        </p:sp>
        <p:sp>
          <p:nvSpPr>
            <p:cNvPr id="1166" name="Arrow: Right 1165">
              <a:extLst>
                <a:ext uri="{FF2B5EF4-FFF2-40B4-BE49-F238E27FC236}">
                  <a16:creationId xmlns:a16="http://schemas.microsoft.com/office/drawing/2014/main" id="{933CAFA1-868A-41BA-F99C-F66366465B42}"/>
                </a:ext>
              </a:extLst>
            </p:cNvPr>
            <p:cNvSpPr/>
            <p:nvPr/>
          </p:nvSpPr>
          <p:spPr>
            <a:xfrm>
              <a:off x="4596255" y="1976881"/>
              <a:ext cx="3070287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Oval 1166">
              <a:extLst>
                <a:ext uri="{FF2B5EF4-FFF2-40B4-BE49-F238E27FC236}">
                  <a16:creationId xmlns:a16="http://schemas.microsoft.com/office/drawing/2014/main" id="{93A2ED10-476F-F22D-9D48-C516B7E7E2A3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>
              <a:extLst>
                <a:ext uri="{FF2B5EF4-FFF2-40B4-BE49-F238E27FC236}">
                  <a16:creationId xmlns:a16="http://schemas.microsoft.com/office/drawing/2014/main" id="{406FD9DD-6726-35CA-0CE2-52638309EC9C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B682A58E-F798-C8EC-E0B6-4CC06FEF1E75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F8F68936-197D-4139-BF0E-3C5291BE84D3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>
              <a:extLst>
                <a:ext uri="{FF2B5EF4-FFF2-40B4-BE49-F238E27FC236}">
                  <a16:creationId xmlns:a16="http://schemas.microsoft.com/office/drawing/2014/main" id="{BDB2DD67-21D5-B4E5-24F4-243A29D3F57E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Oval 1171">
              <a:extLst>
                <a:ext uri="{FF2B5EF4-FFF2-40B4-BE49-F238E27FC236}">
                  <a16:creationId xmlns:a16="http://schemas.microsoft.com/office/drawing/2014/main" id="{E5E6064D-778B-FB8F-53A4-7B8F15FE2156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Rectangle: Rounded Corners 1173">
              <a:extLst>
                <a:ext uri="{FF2B5EF4-FFF2-40B4-BE49-F238E27FC236}">
                  <a16:creationId xmlns:a16="http://schemas.microsoft.com/office/drawing/2014/main" id="{DF5ED1FF-521E-447E-FF35-8A146A3E6C03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176" name="Arrow: Right 1175">
              <a:extLst>
                <a:ext uri="{FF2B5EF4-FFF2-40B4-BE49-F238E27FC236}">
                  <a16:creationId xmlns:a16="http://schemas.microsoft.com/office/drawing/2014/main" id="{7E401502-8446-3BB3-B4B8-163D0A4560CC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825A1FBA-6F5D-4D11-9739-5C3D206CD771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sp>
        <p:nvSpPr>
          <p:cNvPr id="1186" name="TextBox 1185">
            <a:extLst>
              <a:ext uri="{FF2B5EF4-FFF2-40B4-BE49-F238E27FC236}">
                <a16:creationId xmlns:a16="http://schemas.microsoft.com/office/drawing/2014/main" id="{03A64562-BF75-8B4E-1867-B7EE3F88CBB0}"/>
              </a:ext>
            </a:extLst>
          </p:cNvPr>
          <p:cNvSpPr txBox="1"/>
          <p:nvPr/>
        </p:nvSpPr>
        <p:spPr>
          <a:xfrm>
            <a:off x="4106145" y="3818885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Manual operation process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E5A03-E26F-DD55-7BF1-D60CBB504551}"/>
              </a:ext>
            </a:extLst>
          </p:cNvPr>
          <p:cNvSpPr txBox="1"/>
          <p:nvPr/>
        </p:nvSpPr>
        <p:spPr>
          <a:xfrm>
            <a:off x="1107143" y="1719190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01204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Individual cells were activated by single target opto-stimulation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FD7986-9006-1376-7C25-332558AE6CB4}"/>
              </a:ext>
            </a:extLst>
          </p:cNvPr>
          <p:cNvSpPr txBox="1"/>
          <p:nvPr/>
        </p:nvSpPr>
        <p:spPr>
          <a:xfrm>
            <a:off x="1107143" y="2255930"/>
            <a:ext cx="64336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01204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Holographic stimulation of neural assemblies fails activating the targets probably due to network effect (</a:t>
            </a:r>
            <a:r>
              <a:rPr lang="en-US" spc="-50" dirty="0">
                <a:solidFill>
                  <a:srgbClr val="00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indirection inhibition</a:t>
            </a:r>
            <a:r>
              <a:rPr lang="en-US" spc="-50" dirty="0">
                <a:solidFill>
                  <a:srgbClr val="01204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8B60D8B-BF9E-3BBA-EF0C-E40B959C8C8F}"/>
              </a:ext>
            </a:extLst>
          </p:cNvPr>
          <p:cNvGrpSpPr/>
          <p:nvPr/>
        </p:nvGrpSpPr>
        <p:grpSpPr>
          <a:xfrm>
            <a:off x="7564709" y="1098366"/>
            <a:ext cx="2206137" cy="796820"/>
            <a:chOff x="7587562" y="913905"/>
            <a:chExt cx="2206137" cy="79682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17AD239-363E-B844-C9A8-9C628C121513}"/>
                </a:ext>
              </a:extLst>
            </p:cNvPr>
            <p:cNvGrpSpPr/>
            <p:nvPr/>
          </p:nvGrpSpPr>
          <p:grpSpPr>
            <a:xfrm>
              <a:off x="7587562" y="913905"/>
              <a:ext cx="2129658" cy="796820"/>
              <a:chOff x="9247256" y="1122431"/>
              <a:chExt cx="2129658" cy="796820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B148436-BB4F-774F-9E4D-A057F64D09F9}"/>
                  </a:ext>
                </a:extLst>
              </p:cNvPr>
              <p:cNvGrpSpPr/>
              <p:nvPr/>
            </p:nvGrpSpPr>
            <p:grpSpPr>
              <a:xfrm>
                <a:off x="9247256" y="1122431"/>
                <a:ext cx="2129658" cy="796820"/>
                <a:chOff x="9247256" y="1122431"/>
                <a:chExt cx="2129658" cy="796820"/>
              </a:xfrm>
            </p:grpSpPr>
            <p:sp>
              <p:nvSpPr>
                <p:cNvPr id="16" name="Isosceles Triangle 15">
                  <a:extLst>
                    <a:ext uri="{FF2B5EF4-FFF2-40B4-BE49-F238E27FC236}">
                      <a16:creationId xmlns:a16="http://schemas.microsoft.com/office/drawing/2014/main" id="{C90D1581-2E81-D480-08CD-A6023971A7D4}"/>
                    </a:ext>
                  </a:extLst>
                </p:cNvPr>
                <p:cNvSpPr/>
                <p:nvPr/>
              </p:nvSpPr>
              <p:spPr>
                <a:xfrm>
                  <a:off x="9925120" y="1424330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Isosceles Triangle 16">
                  <a:extLst>
                    <a:ext uri="{FF2B5EF4-FFF2-40B4-BE49-F238E27FC236}">
                      <a16:creationId xmlns:a16="http://schemas.microsoft.com/office/drawing/2014/main" id="{BFBDA3DA-53F2-CD1A-D27B-94929D1BFF7C}"/>
                    </a:ext>
                  </a:extLst>
                </p:cNvPr>
                <p:cNvSpPr/>
                <p:nvPr/>
              </p:nvSpPr>
              <p:spPr>
                <a:xfrm>
                  <a:off x="9247256" y="1616644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Isosceles Triangle 17">
                  <a:extLst>
                    <a:ext uri="{FF2B5EF4-FFF2-40B4-BE49-F238E27FC236}">
                      <a16:creationId xmlns:a16="http://schemas.microsoft.com/office/drawing/2014/main" id="{21BDA0C0-EDDF-B761-2E77-E2A7A587C348}"/>
                    </a:ext>
                  </a:extLst>
                </p:cNvPr>
                <p:cNvSpPr/>
                <p:nvPr/>
              </p:nvSpPr>
              <p:spPr>
                <a:xfrm>
                  <a:off x="11071071" y="1273380"/>
                  <a:ext cx="305843" cy="302607"/>
                </a:xfrm>
                <a:prstGeom prst="triangle">
                  <a:avLst/>
                </a:prstGeom>
                <a:solidFill>
                  <a:srgbClr val="0066FF">
                    <a:alpha val="60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A39B9C74-FB2E-4032-8857-460519EB15D4}"/>
                    </a:ext>
                  </a:extLst>
                </p:cNvPr>
                <p:cNvSpPr/>
                <p:nvPr/>
              </p:nvSpPr>
              <p:spPr>
                <a:xfrm>
                  <a:off x="10474628" y="1122431"/>
                  <a:ext cx="305843" cy="301899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B0EE8A2E-E81B-BC57-F01F-886B5C539DA4}"/>
                    </a:ext>
                  </a:extLst>
                </p:cNvPr>
                <p:cNvCxnSpPr>
                  <a:cxnSpLocks/>
                  <a:stCxn id="16" idx="2"/>
                  <a:endCxn id="17" idx="5"/>
                </p:cNvCxnSpPr>
                <p:nvPr/>
              </p:nvCxnSpPr>
              <p:spPr>
                <a:xfrm flipH="1">
                  <a:off x="9476638" y="1726937"/>
                  <a:ext cx="448482" cy="41011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554E9471-C219-9019-BF39-5D2F47EB297D}"/>
                    </a:ext>
                  </a:extLst>
                </p:cNvPr>
                <p:cNvCxnSpPr>
                  <a:cxnSpLocks/>
                  <a:stCxn id="16" idx="5"/>
                  <a:endCxn id="19" idx="3"/>
                </p:cNvCxnSpPr>
                <p:nvPr/>
              </p:nvCxnSpPr>
              <p:spPr>
                <a:xfrm flipV="1">
                  <a:off x="10154502" y="1380118"/>
                  <a:ext cx="364916" cy="195516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6E05A94A-1941-1A7C-8421-0FCBBB4D0E74}"/>
                    </a:ext>
                  </a:extLst>
                </p:cNvPr>
                <p:cNvCxnSpPr>
                  <a:cxnSpLocks/>
                  <a:stCxn id="19" idx="6"/>
                  <a:endCxn id="18" idx="1"/>
                </p:cNvCxnSpPr>
                <p:nvPr/>
              </p:nvCxnSpPr>
              <p:spPr>
                <a:xfrm>
                  <a:off x="10780471" y="1273381"/>
                  <a:ext cx="367061" cy="151303"/>
                </a:xfrm>
                <a:prstGeom prst="straightConnector1">
                  <a:avLst/>
                </a:prstGeom>
                <a:ln>
                  <a:solidFill>
                    <a:srgbClr val="5B5BEC"/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915647CA-1265-2B86-3A70-D51BB88FCAF0}"/>
                    </a:ext>
                  </a:extLst>
                </p:cNvPr>
                <p:cNvSpPr/>
                <p:nvPr/>
              </p:nvSpPr>
              <p:spPr>
                <a:xfrm>
                  <a:off x="9789759" y="1372831"/>
                  <a:ext cx="529630" cy="516072"/>
                </a:xfrm>
                <a:prstGeom prst="ellipse">
                  <a:avLst/>
                </a:prstGeom>
                <a:noFill/>
                <a:ln w="50800">
                  <a:solidFill>
                    <a:srgbClr val="00B05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2D0B1441-4277-CD65-E5B2-4505C205155E}"/>
                  </a:ext>
                </a:extLst>
              </p:cNvPr>
              <p:cNvCxnSpPr>
                <a:cxnSpLocks/>
                <a:stCxn id="16" idx="4"/>
                <a:endCxn id="18" idx="2"/>
              </p:cNvCxnSpPr>
              <p:nvPr/>
            </p:nvCxnSpPr>
            <p:spPr>
              <a:xfrm flipV="1">
                <a:off x="10230963" y="1575987"/>
                <a:ext cx="840108" cy="15095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6F90E56-F7FC-A41C-C477-53D140D69B89}"/>
                </a:ext>
              </a:extLst>
            </p:cNvPr>
            <p:cNvSpPr/>
            <p:nvPr/>
          </p:nvSpPr>
          <p:spPr>
            <a:xfrm>
              <a:off x="9264069" y="988240"/>
              <a:ext cx="529630" cy="516072"/>
            </a:xfrm>
            <a:prstGeom prst="ellipse">
              <a:avLst/>
            </a:prstGeom>
            <a:noFill/>
            <a:ln w="508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21" name="Isosceles Triangle 1120">
            <a:extLst>
              <a:ext uri="{FF2B5EF4-FFF2-40B4-BE49-F238E27FC236}">
                <a16:creationId xmlns:a16="http://schemas.microsoft.com/office/drawing/2014/main" id="{56752831-3032-1491-111F-AAEBAEB7D51A}"/>
              </a:ext>
            </a:extLst>
          </p:cNvPr>
          <p:cNvSpPr/>
          <p:nvPr/>
        </p:nvSpPr>
        <p:spPr>
          <a:xfrm>
            <a:off x="6864922" y="1601249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2" name="Straight Arrow Connector 1121">
            <a:extLst>
              <a:ext uri="{FF2B5EF4-FFF2-40B4-BE49-F238E27FC236}">
                <a16:creationId xmlns:a16="http://schemas.microsoft.com/office/drawing/2014/main" id="{798275EC-E840-EFDD-609B-94F685B749F8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7098124" y="1743883"/>
            <a:ext cx="543046" cy="541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6" name="Isosceles Triangle 1125">
            <a:extLst>
              <a:ext uri="{FF2B5EF4-FFF2-40B4-BE49-F238E27FC236}">
                <a16:creationId xmlns:a16="http://schemas.microsoft.com/office/drawing/2014/main" id="{DB382857-D8BC-752C-B1C5-CA126143F0D9}"/>
              </a:ext>
            </a:extLst>
          </p:cNvPr>
          <p:cNvSpPr/>
          <p:nvPr/>
        </p:nvSpPr>
        <p:spPr>
          <a:xfrm>
            <a:off x="8501491" y="2001364"/>
            <a:ext cx="305843" cy="30260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7" name="Straight Arrow Connector 1126">
            <a:extLst>
              <a:ext uri="{FF2B5EF4-FFF2-40B4-BE49-F238E27FC236}">
                <a16:creationId xmlns:a16="http://schemas.microsoft.com/office/drawing/2014/main" id="{629B6700-312B-A0C8-4948-0A586E1D0EE4}"/>
              </a:ext>
            </a:extLst>
          </p:cNvPr>
          <p:cNvCxnSpPr>
            <a:cxnSpLocks/>
            <a:stCxn id="16" idx="3"/>
            <a:endCxn id="1126" idx="1"/>
          </p:cNvCxnSpPr>
          <p:nvPr/>
        </p:nvCxnSpPr>
        <p:spPr>
          <a:xfrm>
            <a:off x="8395495" y="1702872"/>
            <a:ext cx="182457" cy="4497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1" name="Oval 1130">
            <a:extLst>
              <a:ext uri="{FF2B5EF4-FFF2-40B4-BE49-F238E27FC236}">
                <a16:creationId xmlns:a16="http://schemas.microsoft.com/office/drawing/2014/main" id="{54E03A2C-7CC8-9D82-6127-07339EF19859}"/>
              </a:ext>
            </a:extLst>
          </p:cNvPr>
          <p:cNvSpPr/>
          <p:nvPr/>
        </p:nvSpPr>
        <p:spPr>
          <a:xfrm>
            <a:off x="8395615" y="1935549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30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3A7A6910-B5D1-2285-C9D6-5D3392EFC8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AB0DC263-5371-E0FD-B491-01E64E72A590}"/>
              </a:ext>
            </a:extLst>
          </p:cNvPr>
          <p:cNvGrpSpPr/>
          <p:nvPr/>
        </p:nvGrpSpPr>
        <p:grpSpPr>
          <a:xfrm>
            <a:off x="182550" y="776719"/>
            <a:ext cx="11412110" cy="2742361"/>
            <a:chOff x="182550" y="776719"/>
            <a:chExt cx="11412110" cy="2742361"/>
          </a:xfrm>
        </p:grpSpPr>
        <p:grpSp>
          <p:nvGrpSpPr>
            <p:cNvPr id="1049" name="Group 1048">
              <a:extLst>
                <a:ext uri="{FF2B5EF4-FFF2-40B4-BE49-F238E27FC236}">
                  <a16:creationId xmlns:a16="http://schemas.microsoft.com/office/drawing/2014/main" id="{CFE45BCF-9433-1993-D98A-65944B144354}"/>
                </a:ext>
              </a:extLst>
            </p:cNvPr>
            <p:cNvGrpSpPr/>
            <p:nvPr/>
          </p:nvGrpSpPr>
          <p:grpSpPr>
            <a:xfrm>
              <a:off x="8539191" y="2387477"/>
              <a:ext cx="734030" cy="535781"/>
              <a:chOff x="1131027" y="1573386"/>
              <a:chExt cx="734030" cy="535781"/>
            </a:xfrm>
          </p:grpSpPr>
          <p:pic>
            <p:nvPicPr>
              <p:cNvPr id="1050" name="Picture 2" descr="Bruker (@bruker) / X">
                <a:extLst>
                  <a:ext uri="{FF2B5EF4-FFF2-40B4-BE49-F238E27FC236}">
                    <a16:creationId xmlns:a16="http://schemas.microsoft.com/office/drawing/2014/main" id="{51B15896-B073-3E3A-5F85-F387747D82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1" name="Picture 4" descr="MATLAB - Wikipedia">
                <a:extLst>
                  <a:ext uri="{FF2B5EF4-FFF2-40B4-BE49-F238E27FC236}">
                    <a16:creationId xmlns:a16="http://schemas.microsoft.com/office/drawing/2014/main" id="{F4DE1D2B-6ECB-D8B3-FC91-4F2BCE1794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4D76CD5B-0769-A41F-13C2-D0F301D24035}"/>
                </a:ext>
              </a:extLst>
            </p:cNvPr>
            <p:cNvGrpSpPr/>
            <p:nvPr/>
          </p:nvGrpSpPr>
          <p:grpSpPr>
            <a:xfrm>
              <a:off x="3950894" y="2404250"/>
              <a:ext cx="734030" cy="535781"/>
              <a:chOff x="1131027" y="1573386"/>
              <a:chExt cx="734030" cy="535781"/>
            </a:xfrm>
          </p:grpSpPr>
          <p:pic>
            <p:nvPicPr>
              <p:cNvPr id="1047" name="Picture 2" descr="Bruker (@bruker) / X">
                <a:extLst>
                  <a:ext uri="{FF2B5EF4-FFF2-40B4-BE49-F238E27FC236}">
                    <a16:creationId xmlns:a16="http://schemas.microsoft.com/office/drawing/2014/main" id="{596AAF78-4312-540E-4DD0-B7DCA0F207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8" name="Picture 4" descr="MATLAB - Wikipedia">
                <a:extLst>
                  <a:ext uri="{FF2B5EF4-FFF2-40B4-BE49-F238E27FC236}">
                    <a16:creationId xmlns:a16="http://schemas.microsoft.com/office/drawing/2014/main" id="{700858B2-CDE8-DFCA-85C7-8F428868D2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62F5578B-5738-45E5-FC4E-5219A7E9CAAB}"/>
                </a:ext>
              </a:extLst>
            </p:cNvPr>
            <p:cNvGrpSpPr/>
            <p:nvPr/>
          </p:nvGrpSpPr>
          <p:grpSpPr>
            <a:xfrm>
              <a:off x="1131103" y="2401791"/>
              <a:ext cx="734030" cy="535781"/>
              <a:chOff x="1131027" y="1573386"/>
              <a:chExt cx="734030" cy="535781"/>
            </a:xfrm>
          </p:grpSpPr>
          <p:pic>
            <p:nvPicPr>
              <p:cNvPr id="1026" name="Picture 2" descr="Bruker (@bruker) / X">
                <a:extLst>
                  <a:ext uri="{FF2B5EF4-FFF2-40B4-BE49-F238E27FC236}">
                    <a16:creationId xmlns:a16="http://schemas.microsoft.com/office/drawing/2014/main" id="{92F3E2CC-6362-E7F8-5603-4B2DE4856A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MATLAB - Wikipedia">
                <a:extLst>
                  <a:ext uri="{FF2B5EF4-FFF2-40B4-BE49-F238E27FC236}">
                    <a16:creationId xmlns:a16="http://schemas.microsoft.com/office/drawing/2014/main" id="{1939E4DF-87B1-12BD-1E78-FD636F0307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40" name="Arrow: Curved Right 1039">
              <a:extLst>
                <a:ext uri="{FF2B5EF4-FFF2-40B4-BE49-F238E27FC236}">
                  <a16:creationId xmlns:a16="http://schemas.microsoft.com/office/drawing/2014/main" id="{3AA154F1-78C7-9405-CAC9-F33C6C453B3B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32" name="Picture 8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E719AD04-516F-7AD9-456C-BE115D3165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76" r="24256" b="32667"/>
            <a:stretch/>
          </p:blipFill>
          <p:spPr bwMode="auto">
            <a:xfrm>
              <a:off x="6372615" y="1757606"/>
              <a:ext cx="368392" cy="269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Ontologic | Suite2P">
              <a:extLst>
                <a:ext uri="{FF2B5EF4-FFF2-40B4-BE49-F238E27FC236}">
                  <a16:creationId xmlns:a16="http://schemas.microsoft.com/office/drawing/2014/main" id="{BBE1D8F0-7DD9-9643-91D3-99E7B2CD6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34" y="1763702"/>
              <a:ext cx="257175" cy="257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12696E2-CAB8-D194-831C-F31D6249E461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~20 min</a:t>
              </a: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AE56EED0-A2D4-63F2-0268-794AA83AF2A2}"/>
                </a:ext>
              </a:extLst>
            </p:cNvPr>
            <p:cNvSpPr/>
            <p:nvPr/>
          </p:nvSpPr>
          <p:spPr>
            <a:xfrm rot="19858606">
              <a:off x="992941" y="1535141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401152D-8077-8411-024C-C56A705D57BB}"/>
                </a:ext>
              </a:extLst>
            </p:cNvPr>
            <p:cNvSpPr/>
            <p:nvPr/>
          </p:nvSpPr>
          <p:spPr>
            <a:xfrm>
              <a:off x="1057478" y="1997024"/>
              <a:ext cx="828836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C1593C-6161-4408-D447-8BE412351D25}"/>
                </a:ext>
              </a:extLst>
            </p:cNvPr>
            <p:cNvSpPr txBox="1"/>
            <p:nvPr/>
          </p:nvSpPr>
          <p:spPr>
            <a:xfrm>
              <a:off x="687441" y="2243568"/>
              <a:ext cx="1261508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Bruker_PrairieLink</a:t>
              </a:r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F87842-9E23-88FE-25EF-3842ACF44AFE}"/>
                </a:ext>
              </a:extLst>
            </p:cNvPr>
            <p:cNvSpPr/>
            <p:nvPr/>
          </p:nvSpPr>
          <p:spPr>
            <a:xfrm>
              <a:off x="1318195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BCC827F-C022-1A4D-A562-B3AE19CA0E04}"/>
                </a:ext>
              </a:extLst>
            </p:cNvPr>
            <p:cNvSpPr/>
            <p:nvPr/>
          </p:nvSpPr>
          <p:spPr>
            <a:xfrm>
              <a:off x="1887779" y="1734197"/>
              <a:ext cx="752768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5C4161A8-777E-666C-5545-21C056B54470}"/>
                </a:ext>
              </a:extLst>
            </p:cNvPr>
            <p:cNvSpPr/>
            <p:nvPr/>
          </p:nvSpPr>
          <p:spPr>
            <a:xfrm>
              <a:off x="2642012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F7B3B6A-5E67-391C-0C50-5663D65EC1A5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 ~30 min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72298C-62B9-48CE-84BB-1C262FC791ED}"/>
                </a:ext>
              </a:extLst>
            </p:cNvPr>
            <p:cNvSpPr txBox="1"/>
            <p:nvPr/>
          </p:nvSpPr>
          <p:spPr>
            <a:xfrm>
              <a:off x="3152685" y="2248968"/>
              <a:ext cx="16227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E9AD522-B209-1483-D3C4-5D72CB59E2AD}"/>
                </a:ext>
              </a:extLst>
            </p:cNvPr>
            <p:cNvSpPr/>
            <p:nvPr/>
          </p:nvSpPr>
          <p:spPr>
            <a:xfrm rot="19858606">
              <a:off x="4443286" y="1529234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214A3AFE-39FE-6B8F-783F-6BBD065F3719}"/>
                </a:ext>
              </a:extLst>
            </p:cNvPr>
            <p:cNvSpPr/>
            <p:nvPr/>
          </p:nvSpPr>
          <p:spPr>
            <a:xfrm>
              <a:off x="4577840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DB4F368-37DF-E328-D7CA-077123E5C91A}"/>
                </a:ext>
              </a:extLst>
            </p:cNvPr>
            <p:cNvSpPr/>
            <p:nvPr/>
          </p:nvSpPr>
          <p:spPr>
            <a:xfrm>
              <a:off x="4716097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07051E-F871-CFAE-C5D5-42E360A82415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Identify ROI of each cell, and their behavioral dependency</a:t>
              </a:r>
            </a:p>
          </p:txBody>
        </p:sp>
        <p:sp>
          <p:nvSpPr>
            <p:cNvPr id="31" name="Arrow: Right 30">
              <a:extLst>
                <a:ext uri="{FF2B5EF4-FFF2-40B4-BE49-F238E27FC236}">
                  <a16:creationId xmlns:a16="http://schemas.microsoft.com/office/drawing/2014/main" id="{5F0B6337-920F-94B5-0CEB-DADBBDC6C373}"/>
                </a:ext>
              </a:extLst>
            </p:cNvPr>
            <p:cNvSpPr/>
            <p:nvPr/>
          </p:nvSpPr>
          <p:spPr>
            <a:xfrm>
              <a:off x="6760107" y="1976881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61106001-F165-0A8F-EF02-0B019F600C41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DB65FA0B-EE9B-9E23-81CA-E2033CA81CE3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02C873E9-0162-40F2-37F0-0664709CD75D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D3319D7F-301C-0C2A-3519-B616C7CAE047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E7C2FF49-4B15-AB48-05A4-0660A75506C0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E0A09836-41BF-F848-04A1-008F49946919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A5A9A727-6265-BFB6-7D52-D8F70023E678}"/>
                </a:ext>
              </a:extLst>
            </p:cNvPr>
            <p:cNvSpPr txBox="1"/>
            <p:nvPr/>
          </p:nvSpPr>
          <p:spPr>
            <a:xfrm>
              <a:off x="6477638" y="776719"/>
              <a:ext cx="1299354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To ensure each cell has comparable response </a:t>
              </a:r>
            </a:p>
          </p:txBody>
        </p:sp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71FD20EA-45F8-707B-0E91-138BD03F12AA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41735DC6-B6B6-7871-25F5-24E5A1B0786F}"/>
                </a:ext>
              </a:extLst>
            </p:cNvPr>
            <p:cNvSpPr txBox="1"/>
            <p:nvPr/>
          </p:nvSpPr>
          <p:spPr>
            <a:xfrm>
              <a:off x="7776992" y="2240693"/>
              <a:ext cx="175570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039" name="Arrow: Right 1038">
              <a:extLst>
                <a:ext uri="{FF2B5EF4-FFF2-40B4-BE49-F238E27FC236}">
                  <a16:creationId xmlns:a16="http://schemas.microsoft.com/office/drawing/2014/main" id="{95660E4B-B474-2FF6-0BA8-EEA85905056D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: Rounded Corners 1040">
              <a:extLst>
                <a:ext uri="{FF2B5EF4-FFF2-40B4-BE49-F238E27FC236}">
                  <a16:creationId xmlns:a16="http://schemas.microsoft.com/office/drawing/2014/main" id="{601E92B5-8F3B-E7BC-36E4-218E4E8560FC}"/>
                </a:ext>
              </a:extLst>
            </p:cNvPr>
            <p:cNvSpPr/>
            <p:nvPr/>
          </p:nvSpPr>
          <p:spPr>
            <a:xfrm>
              <a:off x="5211405" y="1734573"/>
              <a:ext cx="1548701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Identify the SLM parameters for each single cell</a:t>
              </a:r>
            </a:p>
            <a:p>
              <a:pPr algn="ctr"/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E6A55969-6B03-CDA0-C835-9C2595A91B75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grpSp>
        <p:nvGrpSpPr>
          <p:cNvPr id="1146" name="Group 1145">
            <a:extLst>
              <a:ext uri="{FF2B5EF4-FFF2-40B4-BE49-F238E27FC236}">
                <a16:creationId xmlns:a16="http://schemas.microsoft.com/office/drawing/2014/main" id="{FD58D766-1803-04B1-D95B-665D635C94EA}"/>
              </a:ext>
            </a:extLst>
          </p:cNvPr>
          <p:cNvGrpSpPr/>
          <p:nvPr/>
        </p:nvGrpSpPr>
        <p:grpSpPr>
          <a:xfrm>
            <a:off x="182550" y="4428427"/>
            <a:ext cx="11412110" cy="2217766"/>
            <a:chOff x="182550" y="1301314"/>
            <a:chExt cx="11412110" cy="2217766"/>
          </a:xfrm>
        </p:grpSpPr>
        <p:pic>
          <p:nvPicPr>
            <p:cNvPr id="1183" name="Picture 2" descr="Bruker (@bruker) / X">
              <a:extLst>
                <a:ext uri="{FF2B5EF4-FFF2-40B4-BE49-F238E27FC236}">
                  <a16:creationId xmlns:a16="http://schemas.microsoft.com/office/drawing/2014/main" id="{94810322-FFCA-90D4-AB7B-6D81840B0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9191" y="2387477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81" name="Picture 2" descr="Bruker (@bruker) / X">
              <a:extLst>
                <a:ext uri="{FF2B5EF4-FFF2-40B4-BE49-F238E27FC236}">
                  <a16:creationId xmlns:a16="http://schemas.microsoft.com/office/drawing/2014/main" id="{E362559A-A01E-1198-100F-1C7081F367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0894" y="2404250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79" name="Picture 2" descr="Bruker (@bruker) / X">
              <a:extLst>
                <a:ext uri="{FF2B5EF4-FFF2-40B4-BE49-F238E27FC236}">
                  <a16:creationId xmlns:a16="http://schemas.microsoft.com/office/drawing/2014/main" id="{3D88E8EF-C2B7-6249-5619-D28D6BC78F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103" y="2401791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50" name="Arrow: Curved Right 1149">
              <a:extLst>
                <a:ext uri="{FF2B5EF4-FFF2-40B4-BE49-F238E27FC236}">
                  <a16:creationId xmlns:a16="http://schemas.microsoft.com/office/drawing/2014/main" id="{1482B5FC-86F3-3B0C-C1E9-8D8F5C0A1088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53" name="Rectangle: Rounded Corners 1152">
              <a:extLst>
                <a:ext uri="{FF2B5EF4-FFF2-40B4-BE49-F238E27FC236}">
                  <a16:creationId xmlns:a16="http://schemas.microsoft.com/office/drawing/2014/main" id="{FFE7992C-140C-4E03-AB02-123B92BDA133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online Imaging</a:t>
              </a:r>
            </a:p>
          </p:txBody>
        </p:sp>
        <p:sp>
          <p:nvSpPr>
            <p:cNvPr id="1155" name="Arrow: Right 1154">
              <a:extLst>
                <a:ext uri="{FF2B5EF4-FFF2-40B4-BE49-F238E27FC236}">
                  <a16:creationId xmlns:a16="http://schemas.microsoft.com/office/drawing/2014/main" id="{EDF5C642-F1B9-0BAC-1DDD-C23332B833C7}"/>
                </a:ext>
              </a:extLst>
            </p:cNvPr>
            <p:cNvSpPr/>
            <p:nvPr/>
          </p:nvSpPr>
          <p:spPr>
            <a:xfrm>
              <a:off x="1057477" y="1997024"/>
              <a:ext cx="2220003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Rectangle: Rounded Corners 1159">
              <a:extLst>
                <a:ext uri="{FF2B5EF4-FFF2-40B4-BE49-F238E27FC236}">
                  <a16:creationId xmlns:a16="http://schemas.microsoft.com/office/drawing/2014/main" id="{0B96D558-201D-187F-5AC4-245777D47A1D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</a:t>
              </a:r>
            </a:p>
          </p:txBody>
        </p:sp>
        <p:sp>
          <p:nvSpPr>
            <p:cNvPr id="1165" name="Oval 1164">
              <a:extLst>
                <a:ext uri="{FF2B5EF4-FFF2-40B4-BE49-F238E27FC236}">
                  <a16:creationId xmlns:a16="http://schemas.microsoft.com/office/drawing/2014/main" id="{DCD1E8A0-81CD-11E9-55B4-8D054FF839FF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Manual identify ROI of each cell</a:t>
              </a:r>
            </a:p>
          </p:txBody>
        </p:sp>
        <p:sp>
          <p:nvSpPr>
            <p:cNvPr id="1166" name="Arrow: Right 1165">
              <a:extLst>
                <a:ext uri="{FF2B5EF4-FFF2-40B4-BE49-F238E27FC236}">
                  <a16:creationId xmlns:a16="http://schemas.microsoft.com/office/drawing/2014/main" id="{933CAFA1-868A-41BA-F99C-F66366465B42}"/>
                </a:ext>
              </a:extLst>
            </p:cNvPr>
            <p:cNvSpPr/>
            <p:nvPr/>
          </p:nvSpPr>
          <p:spPr>
            <a:xfrm>
              <a:off x="4596255" y="1976881"/>
              <a:ext cx="3070287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Oval 1166">
              <a:extLst>
                <a:ext uri="{FF2B5EF4-FFF2-40B4-BE49-F238E27FC236}">
                  <a16:creationId xmlns:a16="http://schemas.microsoft.com/office/drawing/2014/main" id="{93A2ED10-476F-F22D-9D48-C516B7E7E2A3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>
              <a:extLst>
                <a:ext uri="{FF2B5EF4-FFF2-40B4-BE49-F238E27FC236}">
                  <a16:creationId xmlns:a16="http://schemas.microsoft.com/office/drawing/2014/main" id="{406FD9DD-6726-35CA-0CE2-52638309EC9C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B682A58E-F798-C8EC-E0B6-4CC06FEF1E75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F8F68936-197D-4139-BF0E-3C5291BE84D3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>
              <a:extLst>
                <a:ext uri="{FF2B5EF4-FFF2-40B4-BE49-F238E27FC236}">
                  <a16:creationId xmlns:a16="http://schemas.microsoft.com/office/drawing/2014/main" id="{BDB2DD67-21D5-B4E5-24F4-243A29D3F57E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Oval 1171">
              <a:extLst>
                <a:ext uri="{FF2B5EF4-FFF2-40B4-BE49-F238E27FC236}">
                  <a16:creationId xmlns:a16="http://schemas.microsoft.com/office/drawing/2014/main" id="{E5E6064D-778B-FB8F-53A4-7B8F15FE2156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Rectangle: Rounded Corners 1173">
              <a:extLst>
                <a:ext uri="{FF2B5EF4-FFF2-40B4-BE49-F238E27FC236}">
                  <a16:creationId xmlns:a16="http://schemas.microsoft.com/office/drawing/2014/main" id="{DF5ED1FF-521E-447E-FF35-8A146A3E6C03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176" name="Arrow: Right 1175">
              <a:extLst>
                <a:ext uri="{FF2B5EF4-FFF2-40B4-BE49-F238E27FC236}">
                  <a16:creationId xmlns:a16="http://schemas.microsoft.com/office/drawing/2014/main" id="{7E401502-8446-3BB3-B4B8-163D0A4560CC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825A1FBA-6F5D-4D11-9739-5C3D206CD771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sp>
        <p:nvSpPr>
          <p:cNvPr id="1186" name="TextBox 1185">
            <a:extLst>
              <a:ext uri="{FF2B5EF4-FFF2-40B4-BE49-F238E27FC236}">
                <a16:creationId xmlns:a16="http://schemas.microsoft.com/office/drawing/2014/main" id="{03A64562-BF75-8B4E-1867-B7EE3F88CBB0}"/>
              </a:ext>
            </a:extLst>
          </p:cNvPr>
          <p:cNvSpPr txBox="1"/>
          <p:nvPr/>
        </p:nvSpPr>
        <p:spPr>
          <a:xfrm>
            <a:off x="3996478" y="4378616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Manual operation process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97F5ED-95D6-D824-03BD-2D9E3A7E7484}"/>
              </a:ext>
            </a:extLst>
          </p:cNvPr>
          <p:cNvSpPr/>
          <p:nvPr/>
        </p:nvSpPr>
        <p:spPr>
          <a:xfrm>
            <a:off x="0" y="4101668"/>
            <a:ext cx="12192000" cy="275633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61B9FE6-BC1A-C8C8-A400-F50B886E745F}"/>
              </a:ext>
            </a:extLst>
          </p:cNvPr>
          <p:cNvSpPr/>
          <p:nvPr/>
        </p:nvSpPr>
        <p:spPr>
          <a:xfrm>
            <a:off x="111833" y="790856"/>
            <a:ext cx="9420867" cy="3042417"/>
          </a:xfrm>
          <a:prstGeom prst="roundRect">
            <a:avLst>
              <a:gd name="adj" fmla="val 3910"/>
            </a:avLst>
          </a:prstGeom>
          <a:noFill/>
          <a:ln w="3175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27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97B847E-B3B3-3F74-BA79-64CAA39F5A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AB0DC263-5371-E0FD-B491-01E64E72A590}"/>
              </a:ext>
            </a:extLst>
          </p:cNvPr>
          <p:cNvGrpSpPr/>
          <p:nvPr/>
        </p:nvGrpSpPr>
        <p:grpSpPr>
          <a:xfrm>
            <a:off x="182550" y="776719"/>
            <a:ext cx="11412110" cy="2742361"/>
            <a:chOff x="182550" y="776719"/>
            <a:chExt cx="11412110" cy="2742361"/>
          </a:xfrm>
        </p:grpSpPr>
        <p:grpSp>
          <p:nvGrpSpPr>
            <p:cNvPr id="1049" name="Group 1048">
              <a:extLst>
                <a:ext uri="{FF2B5EF4-FFF2-40B4-BE49-F238E27FC236}">
                  <a16:creationId xmlns:a16="http://schemas.microsoft.com/office/drawing/2014/main" id="{CFE45BCF-9433-1993-D98A-65944B144354}"/>
                </a:ext>
              </a:extLst>
            </p:cNvPr>
            <p:cNvGrpSpPr/>
            <p:nvPr/>
          </p:nvGrpSpPr>
          <p:grpSpPr>
            <a:xfrm>
              <a:off x="8539191" y="2387477"/>
              <a:ext cx="734030" cy="535781"/>
              <a:chOff x="1131027" y="1573386"/>
              <a:chExt cx="734030" cy="535781"/>
            </a:xfrm>
          </p:grpSpPr>
          <p:pic>
            <p:nvPicPr>
              <p:cNvPr id="1050" name="Picture 2" descr="Bruker (@bruker) / X">
                <a:extLst>
                  <a:ext uri="{FF2B5EF4-FFF2-40B4-BE49-F238E27FC236}">
                    <a16:creationId xmlns:a16="http://schemas.microsoft.com/office/drawing/2014/main" id="{51B15896-B073-3E3A-5F85-F387747D82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1" name="Picture 4" descr="MATLAB - Wikipedia">
                <a:extLst>
                  <a:ext uri="{FF2B5EF4-FFF2-40B4-BE49-F238E27FC236}">
                    <a16:creationId xmlns:a16="http://schemas.microsoft.com/office/drawing/2014/main" id="{F4DE1D2B-6ECB-D8B3-FC91-4F2BCE1794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4D76CD5B-0769-A41F-13C2-D0F301D24035}"/>
                </a:ext>
              </a:extLst>
            </p:cNvPr>
            <p:cNvGrpSpPr/>
            <p:nvPr/>
          </p:nvGrpSpPr>
          <p:grpSpPr>
            <a:xfrm>
              <a:off x="3950894" y="2404250"/>
              <a:ext cx="734030" cy="535781"/>
              <a:chOff x="1131027" y="1573386"/>
              <a:chExt cx="734030" cy="535781"/>
            </a:xfrm>
          </p:grpSpPr>
          <p:pic>
            <p:nvPicPr>
              <p:cNvPr id="1047" name="Picture 2" descr="Bruker (@bruker) / X">
                <a:extLst>
                  <a:ext uri="{FF2B5EF4-FFF2-40B4-BE49-F238E27FC236}">
                    <a16:creationId xmlns:a16="http://schemas.microsoft.com/office/drawing/2014/main" id="{596AAF78-4312-540E-4DD0-B7DCA0F207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8" name="Picture 4" descr="MATLAB - Wikipedia">
                <a:extLst>
                  <a:ext uri="{FF2B5EF4-FFF2-40B4-BE49-F238E27FC236}">
                    <a16:creationId xmlns:a16="http://schemas.microsoft.com/office/drawing/2014/main" id="{700858B2-CDE8-DFCA-85C7-8F428868D2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62F5578B-5738-45E5-FC4E-5219A7E9CAAB}"/>
                </a:ext>
              </a:extLst>
            </p:cNvPr>
            <p:cNvGrpSpPr/>
            <p:nvPr/>
          </p:nvGrpSpPr>
          <p:grpSpPr>
            <a:xfrm>
              <a:off x="1131103" y="2401791"/>
              <a:ext cx="734030" cy="535781"/>
              <a:chOff x="1131027" y="1573386"/>
              <a:chExt cx="734030" cy="535781"/>
            </a:xfrm>
          </p:grpSpPr>
          <p:pic>
            <p:nvPicPr>
              <p:cNvPr id="1026" name="Picture 2" descr="Bruker (@bruker) / X">
                <a:extLst>
                  <a:ext uri="{FF2B5EF4-FFF2-40B4-BE49-F238E27FC236}">
                    <a16:creationId xmlns:a16="http://schemas.microsoft.com/office/drawing/2014/main" id="{92F3E2CC-6362-E7F8-5603-4B2DE4856A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MATLAB - Wikipedia">
                <a:extLst>
                  <a:ext uri="{FF2B5EF4-FFF2-40B4-BE49-F238E27FC236}">
                    <a16:creationId xmlns:a16="http://schemas.microsoft.com/office/drawing/2014/main" id="{1939E4DF-87B1-12BD-1E78-FD636F0307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40" name="Arrow: Curved Right 1039">
              <a:extLst>
                <a:ext uri="{FF2B5EF4-FFF2-40B4-BE49-F238E27FC236}">
                  <a16:creationId xmlns:a16="http://schemas.microsoft.com/office/drawing/2014/main" id="{3AA154F1-78C7-9405-CAC9-F33C6C453B3B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32" name="Picture 8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E719AD04-516F-7AD9-456C-BE115D3165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76" r="24256" b="32667"/>
            <a:stretch/>
          </p:blipFill>
          <p:spPr bwMode="auto">
            <a:xfrm>
              <a:off x="6372615" y="1757606"/>
              <a:ext cx="368392" cy="269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Ontologic | Suite2P">
              <a:extLst>
                <a:ext uri="{FF2B5EF4-FFF2-40B4-BE49-F238E27FC236}">
                  <a16:creationId xmlns:a16="http://schemas.microsoft.com/office/drawing/2014/main" id="{BBE1D8F0-7DD9-9643-91D3-99E7B2CD6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34" y="1763702"/>
              <a:ext cx="257175" cy="257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12696E2-CAB8-D194-831C-F31D6249E461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~20 min</a:t>
              </a: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AE56EED0-A2D4-63F2-0268-794AA83AF2A2}"/>
                </a:ext>
              </a:extLst>
            </p:cNvPr>
            <p:cNvSpPr/>
            <p:nvPr/>
          </p:nvSpPr>
          <p:spPr>
            <a:xfrm rot="19858606">
              <a:off x="992941" y="1535141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401152D-8077-8411-024C-C56A705D57BB}"/>
                </a:ext>
              </a:extLst>
            </p:cNvPr>
            <p:cNvSpPr/>
            <p:nvPr/>
          </p:nvSpPr>
          <p:spPr>
            <a:xfrm>
              <a:off x="1057478" y="1997024"/>
              <a:ext cx="828836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C1593C-6161-4408-D447-8BE412351D25}"/>
                </a:ext>
              </a:extLst>
            </p:cNvPr>
            <p:cNvSpPr txBox="1"/>
            <p:nvPr/>
          </p:nvSpPr>
          <p:spPr>
            <a:xfrm>
              <a:off x="687441" y="2243568"/>
              <a:ext cx="1261508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Bruker_PrairieLink</a:t>
              </a:r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F87842-9E23-88FE-25EF-3842ACF44AFE}"/>
                </a:ext>
              </a:extLst>
            </p:cNvPr>
            <p:cNvSpPr/>
            <p:nvPr/>
          </p:nvSpPr>
          <p:spPr>
            <a:xfrm>
              <a:off x="1318195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BCC827F-C022-1A4D-A562-B3AE19CA0E04}"/>
                </a:ext>
              </a:extLst>
            </p:cNvPr>
            <p:cNvSpPr/>
            <p:nvPr/>
          </p:nvSpPr>
          <p:spPr>
            <a:xfrm>
              <a:off x="1887779" y="1734197"/>
              <a:ext cx="752768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5C4161A8-777E-666C-5545-21C056B54470}"/>
                </a:ext>
              </a:extLst>
            </p:cNvPr>
            <p:cNvSpPr/>
            <p:nvPr/>
          </p:nvSpPr>
          <p:spPr>
            <a:xfrm>
              <a:off x="2642012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F7B3B6A-5E67-391C-0C50-5663D65EC1A5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 ~30 min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72298C-62B9-48CE-84BB-1C262FC791ED}"/>
                </a:ext>
              </a:extLst>
            </p:cNvPr>
            <p:cNvSpPr txBox="1"/>
            <p:nvPr/>
          </p:nvSpPr>
          <p:spPr>
            <a:xfrm>
              <a:off x="3152685" y="2248968"/>
              <a:ext cx="16227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E9AD522-B209-1483-D3C4-5D72CB59E2AD}"/>
                </a:ext>
              </a:extLst>
            </p:cNvPr>
            <p:cNvSpPr/>
            <p:nvPr/>
          </p:nvSpPr>
          <p:spPr>
            <a:xfrm rot="19858606">
              <a:off x="4443286" y="1529234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214A3AFE-39FE-6B8F-783F-6BBD065F3719}"/>
                </a:ext>
              </a:extLst>
            </p:cNvPr>
            <p:cNvSpPr/>
            <p:nvPr/>
          </p:nvSpPr>
          <p:spPr>
            <a:xfrm>
              <a:off x="4577840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DB4F368-37DF-E328-D7CA-077123E5C91A}"/>
                </a:ext>
              </a:extLst>
            </p:cNvPr>
            <p:cNvSpPr/>
            <p:nvPr/>
          </p:nvSpPr>
          <p:spPr>
            <a:xfrm>
              <a:off x="4716097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07051E-F871-CFAE-C5D5-42E360A82415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Identify ROI of each cell, and their behavioral dependency</a:t>
              </a:r>
            </a:p>
          </p:txBody>
        </p:sp>
        <p:sp>
          <p:nvSpPr>
            <p:cNvPr id="31" name="Arrow: Right 30">
              <a:extLst>
                <a:ext uri="{FF2B5EF4-FFF2-40B4-BE49-F238E27FC236}">
                  <a16:creationId xmlns:a16="http://schemas.microsoft.com/office/drawing/2014/main" id="{5F0B6337-920F-94B5-0CEB-DADBBDC6C373}"/>
                </a:ext>
              </a:extLst>
            </p:cNvPr>
            <p:cNvSpPr/>
            <p:nvPr/>
          </p:nvSpPr>
          <p:spPr>
            <a:xfrm>
              <a:off x="6760107" y="1976881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61106001-F165-0A8F-EF02-0B019F600C41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DB65FA0B-EE9B-9E23-81CA-E2033CA81CE3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02C873E9-0162-40F2-37F0-0664709CD75D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D3319D7F-301C-0C2A-3519-B616C7CAE047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E7C2FF49-4B15-AB48-05A4-0660A75506C0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E0A09836-41BF-F848-04A1-008F49946919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A5A9A727-6265-BFB6-7D52-D8F70023E678}"/>
                </a:ext>
              </a:extLst>
            </p:cNvPr>
            <p:cNvSpPr txBox="1"/>
            <p:nvPr/>
          </p:nvSpPr>
          <p:spPr>
            <a:xfrm>
              <a:off x="6477638" y="776719"/>
              <a:ext cx="1299354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To ensure each cell has comparable response </a:t>
              </a:r>
            </a:p>
          </p:txBody>
        </p:sp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71FD20EA-45F8-707B-0E91-138BD03F12AA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41735DC6-B6B6-7871-25F5-24E5A1B0786F}"/>
                </a:ext>
              </a:extLst>
            </p:cNvPr>
            <p:cNvSpPr txBox="1"/>
            <p:nvPr/>
          </p:nvSpPr>
          <p:spPr>
            <a:xfrm>
              <a:off x="7776992" y="2240693"/>
              <a:ext cx="175570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039" name="Arrow: Right 1038">
              <a:extLst>
                <a:ext uri="{FF2B5EF4-FFF2-40B4-BE49-F238E27FC236}">
                  <a16:creationId xmlns:a16="http://schemas.microsoft.com/office/drawing/2014/main" id="{95660E4B-B474-2FF6-0BA8-EEA85905056D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: Rounded Corners 1040">
              <a:extLst>
                <a:ext uri="{FF2B5EF4-FFF2-40B4-BE49-F238E27FC236}">
                  <a16:creationId xmlns:a16="http://schemas.microsoft.com/office/drawing/2014/main" id="{601E92B5-8F3B-E7BC-36E4-218E4E8560FC}"/>
                </a:ext>
              </a:extLst>
            </p:cNvPr>
            <p:cNvSpPr/>
            <p:nvPr/>
          </p:nvSpPr>
          <p:spPr>
            <a:xfrm>
              <a:off x="5211405" y="1734573"/>
              <a:ext cx="1548701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Identify the SLM parameters for each single cell</a:t>
              </a:r>
            </a:p>
            <a:p>
              <a:pPr algn="ctr"/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E6A55969-6B03-CDA0-C835-9C2595A91B75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B9A16E33-2377-3F83-DC6B-9DCCF3CE30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7828" y="4119791"/>
            <a:ext cx="2836343" cy="1814013"/>
          </a:xfrm>
          <a:prstGeom prst="rect">
            <a:avLst/>
          </a:prstGeom>
        </p:spPr>
      </p:pic>
      <p:pic>
        <p:nvPicPr>
          <p:cNvPr id="10" name="Picture 9" descr="A picture containing stationary, envelope, businesscard&#10;&#10;Description automatically generated">
            <a:extLst>
              <a:ext uri="{FF2B5EF4-FFF2-40B4-BE49-F238E27FC236}">
                <a16:creationId xmlns:a16="http://schemas.microsoft.com/office/drawing/2014/main" id="{96FAAF8F-4C81-81A1-A394-275E52E941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175" y="3292029"/>
            <a:ext cx="2551409" cy="3424622"/>
          </a:xfrm>
          <a:prstGeom prst="rect">
            <a:avLst/>
          </a:prstGeom>
        </p:spPr>
      </p:pic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9DFAE2A5-8E5A-3C53-2DFB-47020843AE20}"/>
              </a:ext>
            </a:extLst>
          </p:cNvPr>
          <p:cNvSpPr/>
          <p:nvPr/>
        </p:nvSpPr>
        <p:spPr>
          <a:xfrm>
            <a:off x="4577840" y="3406534"/>
            <a:ext cx="5322678" cy="3374604"/>
          </a:xfrm>
          <a:prstGeom prst="wedgeRoundRectCallout">
            <a:avLst>
              <a:gd name="adj1" fmla="val -77796"/>
              <a:gd name="adj2" fmla="val -45135"/>
              <a:gd name="adj3" fmla="val 16667"/>
            </a:avLst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E5180D-FFD1-AE8D-A7D2-E98ED9171F85}"/>
              </a:ext>
            </a:extLst>
          </p:cNvPr>
          <p:cNvSpPr/>
          <p:nvPr/>
        </p:nvSpPr>
        <p:spPr>
          <a:xfrm>
            <a:off x="111834" y="790856"/>
            <a:ext cx="3039228" cy="3042417"/>
          </a:xfrm>
          <a:prstGeom prst="roundRect">
            <a:avLst>
              <a:gd name="adj" fmla="val 3910"/>
            </a:avLst>
          </a:prstGeom>
          <a:noFill/>
          <a:ln w="3175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554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C89EF8B2-16E4-15F8-E79F-51422B4175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AB0DC263-5371-E0FD-B491-01E64E72A590}"/>
              </a:ext>
            </a:extLst>
          </p:cNvPr>
          <p:cNvGrpSpPr/>
          <p:nvPr/>
        </p:nvGrpSpPr>
        <p:grpSpPr>
          <a:xfrm>
            <a:off x="182550" y="776719"/>
            <a:ext cx="11412110" cy="2742361"/>
            <a:chOff x="182550" y="776719"/>
            <a:chExt cx="11412110" cy="2742361"/>
          </a:xfrm>
        </p:grpSpPr>
        <p:grpSp>
          <p:nvGrpSpPr>
            <p:cNvPr id="1049" name="Group 1048">
              <a:extLst>
                <a:ext uri="{FF2B5EF4-FFF2-40B4-BE49-F238E27FC236}">
                  <a16:creationId xmlns:a16="http://schemas.microsoft.com/office/drawing/2014/main" id="{CFE45BCF-9433-1993-D98A-65944B144354}"/>
                </a:ext>
              </a:extLst>
            </p:cNvPr>
            <p:cNvGrpSpPr/>
            <p:nvPr/>
          </p:nvGrpSpPr>
          <p:grpSpPr>
            <a:xfrm>
              <a:off x="8539191" y="2387477"/>
              <a:ext cx="734030" cy="535781"/>
              <a:chOff x="1131027" y="1573386"/>
              <a:chExt cx="734030" cy="535781"/>
            </a:xfrm>
          </p:grpSpPr>
          <p:pic>
            <p:nvPicPr>
              <p:cNvPr id="1050" name="Picture 2" descr="Bruker (@bruker) / X">
                <a:extLst>
                  <a:ext uri="{FF2B5EF4-FFF2-40B4-BE49-F238E27FC236}">
                    <a16:creationId xmlns:a16="http://schemas.microsoft.com/office/drawing/2014/main" id="{51B15896-B073-3E3A-5F85-F387747D82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1" name="Picture 4" descr="MATLAB - Wikipedia">
                <a:extLst>
                  <a:ext uri="{FF2B5EF4-FFF2-40B4-BE49-F238E27FC236}">
                    <a16:creationId xmlns:a16="http://schemas.microsoft.com/office/drawing/2014/main" id="{F4DE1D2B-6ECB-D8B3-FC91-4F2BCE1794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4D76CD5B-0769-A41F-13C2-D0F301D24035}"/>
                </a:ext>
              </a:extLst>
            </p:cNvPr>
            <p:cNvGrpSpPr/>
            <p:nvPr/>
          </p:nvGrpSpPr>
          <p:grpSpPr>
            <a:xfrm>
              <a:off x="3950894" y="2404250"/>
              <a:ext cx="734030" cy="535781"/>
              <a:chOff x="1131027" y="1573386"/>
              <a:chExt cx="734030" cy="535781"/>
            </a:xfrm>
          </p:grpSpPr>
          <p:pic>
            <p:nvPicPr>
              <p:cNvPr id="1047" name="Picture 2" descr="Bruker (@bruker) / X">
                <a:extLst>
                  <a:ext uri="{FF2B5EF4-FFF2-40B4-BE49-F238E27FC236}">
                    <a16:creationId xmlns:a16="http://schemas.microsoft.com/office/drawing/2014/main" id="{596AAF78-4312-540E-4DD0-B7DCA0F207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8" name="Picture 4" descr="MATLAB - Wikipedia">
                <a:extLst>
                  <a:ext uri="{FF2B5EF4-FFF2-40B4-BE49-F238E27FC236}">
                    <a16:creationId xmlns:a16="http://schemas.microsoft.com/office/drawing/2014/main" id="{700858B2-CDE8-DFCA-85C7-8F428868D2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62F5578B-5738-45E5-FC4E-5219A7E9CAAB}"/>
                </a:ext>
              </a:extLst>
            </p:cNvPr>
            <p:cNvGrpSpPr/>
            <p:nvPr/>
          </p:nvGrpSpPr>
          <p:grpSpPr>
            <a:xfrm>
              <a:off x="1131103" y="2401791"/>
              <a:ext cx="734030" cy="535781"/>
              <a:chOff x="1131027" y="1573386"/>
              <a:chExt cx="734030" cy="535781"/>
            </a:xfrm>
          </p:grpSpPr>
          <p:pic>
            <p:nvPicPr>
              <p:cNvPr id="1026" name="Picture 2" descr="Bruker (@bruker) / X">
                <a:extLst>
                  <a:ext uri="{FF2B5EF4-FFF2-40B4-BE49-F238E27FC236}">
                    <a16:creationId xmlns:a16="http://schemas.microsoft.com/office/drawing/2014/main" id="{92F3E2CC-6362-E7F8-5603-4B2DE4856A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MATLAB - Wikipedia">
                <a:extLst>
                  <a:ext uri="{FF2B5EF4-FFF2-40B4-BE49-F238E27FC236}">
                    <a16:creationId xmlns:a16="http://schemas.microsoft.com/office/drawing/2014/main" id="{1939E4DF-87B1-12BD-1E78-FD636F0307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40" name="Arrow: Curved Right 1039">
              <a:extLst>
                <a:ext uri="{FF2B5EF4-FFF2-40B4-BE49-F238E27FC236}">
                  <a16:creationId xmlns:a16="http://schemas.microsoft.com/office/drawing/2014/main" id="{3AA154F1-78C7-9405-CAC9-F33C6C453B3B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32" name="Picture 8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E719AD04-516F-7AD9-456C-BE115D3165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76" r="24256" b="32667"/>
            <a:stretch/>
          </p:blipFill>
          <p:spPr bwMode="auto">
            <a:xfrm>
              <a:off x="6372615" y="1757606"/>
              <a:ext cx="368392" cy="269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Ontologic | Suite2P">
              <a:extLst>
                <a:ext uri="{FF2B5EF4-FFF2-40B4-BE49-F238E27FC236}">
                  <a16:creationId xmlns:a16="http://schemas.microsoft.com/office/drawing/2014/main" id="{BBE1D8F0-7DD9-9643-91D3-99E7B2CD6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34" y="1763702"/>
              <a:ext cx="257175" cy="257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12696E2-CAB8-D194-831C-F31D6249E461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~20 min</a:t>
              </a: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AE56EED0-A2D4-63F2-0268-794AA83AF2A2}"/>
                </a:ext>
              </a:extLst>
            </p:cNvPr>
            <p:cNvSpPr/>
            <p:nvPr/>
          </p:nvSpPr>
          <p:spPr>
            <a:xfrm rot="19858606">
              <a:off x="992941" y="1535141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401152D-8077-8411-024C-C56A705D57BB}"/>
                </a:ext>
              </a:extLst>
            </p:cNvPr>
            <p:cNvSpPr/>
            <p:nvPr/>
          </p:nvSpPr>
          <p:spPr>
            <a:xfrm>
              <a:off x="1057478" y="1997024"/>
              <a:ext cx="828836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C1593C-6161-4408-D447-8BE412351D25}"/>
                </a:ext>
              </a:extLst>
            </p:cNvPr>
            <p:cNvSpPr txBox="1"/>
            <p:nvPr/>
          </p:nvSpPr>
          <p:spPr>
            <a:xfrm>
              <a:off x="687441" y="2243568"/>
              <a:ext cx="1261508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Bruker_PrairieLink</a:t>
              </a:r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F87842-9E23-88FE-25EF-3842ACF44AFE}"/>
                </a:ext>
              </a:extLst>
            </p:cNvPr>
            <p:cNvSpPr/>
            <p:nvPr/>
          </p:nvSpPr>
          <p:spPr>
            <a:xfrm>
              <a:off x="1318195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BCC827F-C022-1A4D-A562-B3AE19CA0E04}"/>
                </a:ext>
              </a:extLst>
            </p:cNvPr>
            <p:cNvSpPr/>
            <p:nvPr/>
          </p:nvSpPr>
          <p:spPr>
            <a:xfrm>
              <a:off x="1887779" y="1734197"/>
              <a:ext cx="752768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5C4161A8-777E-666C-5545-21C056B54470}"/>
                </a:ext>
              </a:extLst>
            </p:cNvPr>
            <p:cNvSpPr/>
            <p:nvPr/>
          </p:nvSpPr>
          <p:spPr>
            <a:xfrm>
              <a:off x="2642012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F7B3B6A-5E67-391C-0C50-5663D65EC1A5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 ~30 min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72298C-62B9-48CE-84BB-1C262FC791ED}"/>
                </a:ext>
              </a:extLst>
            </p:cNvPr>
            <p:cNvSpPr txBox="1"/>
            <p:nvPr/>
          </p:nvSpPr>
          <p:spPr>
            <a:xfrm>
              <a:off x="3152685" y="2248968"/>
              <a:ext cx="16227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E9AD522-B209-1483-D3C4-5D72CB59E2AD}"/>
                </a:ext>
              </a:extLst>
            </p:cNvPr>
            <p:cNvSpPr/>
            <p:nvPr/>
          </p:nvSpPr>
          <p:spPr>
            <a:xfrm rot="19858606">
              <a:off x="4443286" y="1529234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214A3AFE-39FE-6B8F-783F-6BBD065F3719}"/>
                </a:ext>
              </a:extLst>
            </p:cNvPr>
            <p:cNvSpPr/>
            <p:nvPr/>
          </p:nvSpPr>
          <p:spPr>
            <a:xfrm>
              <a:off x="4577840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DB4F368-37DF-E328-D7CA-077123E5C91A}"/>
                </a:ext>
              </a:extLst>
            </p:cNvPr>
            <p:cNvSpPr/>
            <p:nvPr/>
          </p:nvSpPr>
          <p:spPr>
            <a:xfrm>
              <a:off x="4716097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07051E-F871-CFAE-C5D5-42E360A82415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Identify ROI of each cell, and their behavioral dependency</a:t>
              </a:r>
            </a:p>
          </p:txBody>
        </p:sp>
        <p:sp>
          <p:nvSpPr>
            <p:cNvPr id="31" name="Arrow: Right 30">
              <a:extLst>
                <a:ext uri="{FF2B5EF4-FFF2-40B4-BE49-F238E27FC236}">
                  <a16:creationId xmlns:a16="http://schemas.microsoft.com/office/drawing/2014/main" id="{5F0B6337-920F-94B5-0CEB-DADBBDC6C373}"/>
                </a:ext>
              </a:extLst>
            </p:cNvPr>
            <p:cNvSpPr/>
            <p:nvPr/>
          </p:nvSpPr>
          <p:spPr>
            <a:xfrm>
              <a:off x="6760107" y="1976881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61106001-F165-0A8F-EF02-0B019F600C41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DB65FA0B-EE9B-9E23-81CA-E2033CA81CE3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02C873E9-0162-40F2-37F0-0664709CD75D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D3319D7F-301C-0C2A-3519-B616C7CAE047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E7C2FF49-4B15-AB48-05A4-0660A75506C0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E0A09836-41BF-F848-04A1-008F49946919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A5A9A727-6265-BFB6-7D52-D8F70023E678}"/>
                </a:ext>
              </a:extLst>
            </p:cNvPr>
            <p:cNvSpPr txBox="1"/>
            <p:nvPr/>
          </p:nvSpPr>
          <p:spPr>
            <a:xfrm>
              <a:off x="6477638" y="776719"/>
              <a:ext cx="1299354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To ensure each cell has comparable response </a:t>
              </a:r>
            </a:p>
          </p:txBody>
        </p:sp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71FD20EA-45F8-707B-0E91-138BD03F12AA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41735DC6-B6B6-7871-25F5-24E5A1B0786F}"/>
                </a:ext>
              </a:extLst>
            </p:cNvPr>
            <p:cNvSpPr txBox="1"/>
            <p:nvPr/>
          </p:nvSpPr>
          <p:spPr>
            <a:xfrm>
              <a:off x="7776992" y="2240693"/>
              <a:ext cx="175570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039" name="Arrow: Right 1038">
              <a:extLst>
                <a:ext uri="{FF2B5EF4-FFF2-40B4-BE49-F238E27FC236}">
                  <a16:creationId xmlns:a16="http://schemas.microsoft.com/office/drawing/2014/main" id="{95660E4B-B474-2FF6-0BA8-EEA85905056D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: Rounded Corners 1040">
              <a:extLst>
                <a:ext uri="{FF2B5EF4-FFF2-40B4-BE49-F238E27FC236}">
                  <a16:creationId xmlns:a16="http://schemas.microsoft.com/office/drawing/2014/main" id="{601E92B5-8F3B-E7BC-36E4-218E4E8560FC}"/>
                </a:ext>
              </a:extLst>
            </p:cNvPr>
            <p:cNvSpPr/>
            <p:nvPr/>
          </p:nvSpPr>
          <p:spPr>
            <a:xfrm>
              <a:off x="5211405" y="1734573"/>
              <a:ext cx="1548701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Identify the SLM parameters for each single cell</a:t>
              </a:r>
            </a:p>
            <a:p>
              <a:pPr algn="ctr"/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E6A55969-6B03-CDA0-C835-9C2595A91B75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sp>
        <p:nvSpPr>
          <p:cNvPr id="20" name="Speech Bubble: Rectangle with Corners Rounded 19">
            <a:extLst>
              <a:ext uri="{FF2B5EF4-FFF2-40B4-BE49-F238E27FC236}">
                <a16:creationId xmlns:a16="http://schemas.microsoft.com/office/drawing/2014/main" id="{9DFAE2A5-8E5A-3C53-2DFB-47020843AE20}"/>
              </a:ext>
            </a:extLst>
          </p:cNvPr>
          <p:cNvSpPr/>
          <p:nvPr/>
        </p:nvSpPr>
        <p:spPr>
          <a:xfrm>
            <a:off x="4577840" y="3181432"/>
            <a:ext cx="5322678" cy="3599706"/>
          </a:xfrm>
          <a:prstGeom prst="wedgeRoundRectCallout">
            <a:avLst>
              <a:gd name="adj1" fmla="val -41459"/>
              <a:gd name="adj2" fmla="val -59938"/>
              <a:gd name="adj3" fmla="val 16667"/>
            </a:avLst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E5180D-FFD1-AE8D-A7D2-E98ED9171F85}"/>
              </a:ext>
            </a:extLst>
          </p:cNvPr>
          <p:cNvSpPr/>
          <p:nvPr/>
        </p:nvSpPr>
        <p:spPr>
          <a:xfrm>
            <a:off x="3130108" y="2289710"/>
            <a:ext cx="2007516" cy="529316"/>
          </a:xfrm>
          <a:prstGeom prst="roundRect">
            <a:avLst>
              <a:gd name="adj" fmla="val 3910"/>
            </a:avLst>
          </a:prstGeom>
          <a:noFill/>
          <a:ln w="3175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01823F-1C2D-DB8D-55D5-7EC02BB7F3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7624" y="3231039"/>
            <a:ext cx="4226009" cy="3500492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52197DA-6941-3BCD-0C5A-A7895AAAC742}"/>
              </a:ext>
            </a:extLst>
          </p:cNvPr>
          <p:cNvSpPr/>
          <p:nvPr/>
        </p:nvSpPr>
        <p:spPr>
          <a:xfrm>
            <a:off x="7455494" y="2277960"/>
            <a:ext cx="2007516" cy="529316"/>
          </a:xfrm>
          <a:prstGeom prst="roundRect">
            <a:avLst>
              <a:gd name="adj" fmla="val 3910"/>
            </a:avLst>
          </a:prstGeom>
          <a:noFill/>
          <a:ln w="3175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8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B73808E4-09EC-3AA4-6E81-650E0502DA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4959" y="107252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 Issue and Cause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offline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offline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</p:spTree>
    <p:extLst>
      <p:ext uri="{BB962C8B-B14F-4D97-AF65-F5344CB8AC3E}">
        <p14:creationId xmlns:p14="http://schemas.microsoft.com/office/powerpoint/2010/main" val="2213798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B73808E4-09EC-3AA4-6E81-650E0502DA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55827CD-B89C-9E49-D175-165843142F33}"/>
              </a:ext>
            </a:extLst>
          </p:cNvPr>
          <p:cNvGrpSpPr/>
          <p:nvPr/>
        </p:nvGrpSpPr>
        <p:grpSpPr>
          <a:xfrm>
            <a:off x="210124" y="3756772"/>
            <a:ext cx="4458775" cy="2038814"/>
            <a:chOff x="210124" y="3756772"/>
            <a:chExt cx="4458775" cy="2038814"/>
          </a:xfrm>
        </p:grpSpPr>
        <p:grpSp>
          <p:nvGrpSpPr>
            <p:cNvPr id="1081" name="Group 1080">
              <a:extLst>
                <a:ext uri="{FF2B5EF4-FFF2-40B4-BE49-F238E27FC236}">
                  <a16:creationId xmlns:a16="http://schemas.microsoft.com/office/drawing/2014/main" id="{B63E76EB-92C9-878B-8433-1406519642EF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1931405"/>
              <a:chOff x="451504" y="3756772"/>
              <a:chExt cx="3963812" cy="1931405"/>
            </a:xfrm>
          </p:grpSpPr>
          <p:grpSp>
            <p:nvGrpSpPr>
              <p:cNvPr id="1058" name="Group 1057">
                <a:extLst>
                  <a:ext uri="{FF2B5EF4-FFF2-40B4-BE49-F238E27FC236}">
                    <a16:creationId xmlns:a16="http://schemas.microsoft.com/office/drawing/2014/main" id="{32007AFA-11B1-1483-87F6-15C64DBFA586}"/>
                  </a:ext>
                </a:extLst>
              </p:cNvPr>
              <p:cNvGrpSpPr/>
              <p:nvPr/>
            </p:nvGrpSpPr>
            <p:grpSpPr>
              <a:xfrm>
                <a:off x="451504" y="3756772"/>
                <a:ext cx="3963812" cy="978773"/>
                <a:chOff x="451504" y="3756772"/>
                <a:chExt cx="3963812" cy="978773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D5D22752-056D-9607-A15B-44ACD5420B61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/>
                    <a:t>Data flow</a:t>
                  </a:r>
                </a:p>
              </p:txBody>
            </p: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4022480-ADF7-136C-6C5D-22FDC0543467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8" name="Picture 2" descr="Bruker (@bruker) / X">
                    <a:extLst>
                      <a:ext uri="{FF2B5EF4-FFF2-40B4-BE49-F238E27FC236}">
                        <a16:creationId xmlns:a16="http://schemas.microsoft.com/office/drawing/2014/main" id="{73F6139A-015F-D0FC-D5AC-F6B361939C32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0" name="Picture 4" descr="MATLAB - Wikipedia">
                    <a:extLst>
                      <a:ext uri="{FF2B5EF4-FFF2-40B4-BE49-F238E27FC236}">
                        <a16:creationId xmlns:a16="http://schemas.microsoft.com/office/drawing/2014/main" id="{9E2303BE-5FE0-1E42-87B1-9C166C519AD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323A2829-C0F4-12CD-A1CB-97F63570860C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1" name="Arrow: Right 10">
                    <a:extLst>
                      <a:ext uri="{FF2B5EF4-FFF2-40B4-BE49-F238E27FC236}">
                        <a16:creationId xmlns:a16="http://schemas.microsoft.com/office/drawing/2014/main" id="{6A6BC347-C2AB-A70B-D041-8BDFA032AFB7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Arrow: Right 12">
                    <a:extLst>
                      <a:ext uri="{FF2B5EF4-FFF2-40B4-BE49-F238E27FC236}">
                        <a16:creationId xmlns:a16="http://schemas.microsoft.com/office/drawing/2014/main" id="{D4CBCD57-CF68-4108-A95A-FBC020A7F7F1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4217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Arrow: Right 13">
                    <a:extLst>
                      <a:ext uri="{FF2B5EF4-FFF2-40B4-BE49-F238E27FC236}">
                        <a16:creationId xmlns:a16="http://schemas.microsoft.com/office/drawing/2014/main" id="{B0A78AD9-0787-F5C6-33F6-397B3580F3E4}"/>
                      </a:ext>
                    </a:extLst>
                  </p:cNvPr>
                  <p:cNvSpPr/>
                  <p:nvPr/>
                </p:nvSpPr>
                <p:spPr>
                  <a:xfrm>
                    <a:off x="2091175" y="4210207"/>
                    <a:ext cx="55551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" name="Arrow: Right 15">
                    <a:extLst>
                      <a:ext uri="{FF2B5EF4-FFF2-40B4-BE49-F238E27FC236}">
                        <a16:creationId xmlns:a16="http://schemas.microsoft.com/office/drawing/2014/main" id="{4A1E3D5A-4C2E-D5F2-ECCE-CE4A6046D9B0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" name="Arrow: Right 16">
                    <a:extLst>
                      <a:ext uri="{FF2B5EF4-FFF2-40B4-BE49-F238E27FC236}">
                        <a16:creationId xmlns:a16="http://schemas.microsoft.com/office/drawing/2014/main" id="{7838153A-EC53-CF3F-9076-9AB0C7139A2A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362F2CB-684D-33B9-B69F-9FDD6836619C}"/>
                    </a:ext>
                  </a:extLst>
                </p:cNvPr>
                <p:cNvSpPr txBox="1"/>
                <p:nvPr/>
              </p:nvSpPr>
              <p:spPr>
                <a:xfrm>
                  <a:off x="1533644" y="3756772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</a:rPr>
                    <a:t>Continuous imaging sequence </a:t>
                  </a:r>
                </a:p>
              </p:txBody>
            </p:sp>
          </p:grpSp>
          <p:sp>
            <p:nvSpPr>
              <p:cNvPr id="1074" name="Arrow: Right 1073">
                <a:extLst>
                  <a:ext uri="{FF2B5EF4-FFF2-40B4-BE49-F238E27FC236}">
                    <a16:creationId xmlns:a16="http://schemas.microsoft.com/office/drawing/2014/main" id="{C5EF857A-9FDA-2CCA-6DD7-417C91612CD5}"/>
                  </a:ext>
                </a:extLst>
              </p:cNvPr>
              <p:cNvSpPr/>
              <p:nvPr/>
            </p:nvSpPr>
            <p:spPr>
              <a:xfrm rot="8815590">
                <a:off x="3527502" y="4528479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5" name="Arrow: Right 1074">
                <a:extLst>
                  <a:ext uri="{FF2B5EF4-FFF2-40B4-BE49-F238E27FC236}">
                    <a16:creationId xmlns:a16="http://schemas.microsoft.com/office/drawing/2014/main" id="{BDA5ED01-E686-3BCD-E74E-8A220A67B612}"/>
                  </a:ext>
                </a:extLst>
              </p:cNvPr>
              <p:cNvSpPr/>
              <p:nvPr/>
            </p:nvSpPr>
            <p:spPr>
              <a:xfrm rot="8815590">
                <a:off x="3246168" y="469908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6" name="Arrow: Right 1075">
                <a:extLst>
                  <a:ext uri="{FF2B5EF4-FFF2-40B4-BE49-F238E27FC236}">
                    <a16:creationId xmlns:a16="http://schemas.microsoft.com/office/drawing/2014/main" id="{6C9E4E08-9541-1A3E-7EB1-92C3E1B6FD25}"/>
                  </a:ext>
                </a:extLst>
              </p:cNvPr>
              <p:cNvSpPr/>
              <p:nvPr/>
            </p:nvSpPr>
            <p:spPr>
              <a:xfrm rot="8815590">
                <a:off x="2963331" y="4870003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7" name="Arrow: Right 1076">
                <a:extLst>
                  <a:ext uri="{FF2B5EF4-FFF2-40B4-BE49-F238E27FC236}">
                    <a16:creationId xmlns:a16="http://schemas.microsoft.com/office/drawing/2014/main" id="{B2F8634A-8324-B90E-D4A2-401F9277966E}"/>
                  </a:ext>
                </a:extLst>
              </p:cNvPr>
              <p:cNvSpPr/>
              <p:nvPr/>
            </p:nvSpPr>
            <p:spPr>
              <a:xfrm rot="8815590">
                <a:off x="2680414" y="5036715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8" name="TextBox 1077">
                <a:extLst>
                  <a:ext uri="{FF2B5EF4-FFF2-40B4-BE49-F238E27FC236}">
                    <a16:creationId xmlns:a16="http://schemas.microsoft.com/office/drawing/2014/main" id="{24E0136F-F82F-6197-47C6-2CE6B6E3C599}"/>
                  </a:ext>
                </a:extLst>
              </p:cNvPr>
              <p:cNvSpPr txBox="1"/>
              <p:nvPr/>
            </p:nvSpPr>
            <p:spPr>
              <a:xfrm rot="19617034">
                <a:off x="3563208" y="4632845"/>
                <a:ext cx="589529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700" dirty="0"/>
                  <a:t>Frame 1</a:t>
                </a:r>
              </a:p>
            </p:txBody>
          </p:sp>
          <p:sp>
            <p:nvSpPr>
              <p:cNvPr id="1079" name="TextBox 1078">
                <a:extLst>
                  <a:ext uri="{FF2B5EF4-FFF2-40B4-BE49-F238E27FC236}">
                    <a16:creationId xmlns:a16="http://schemas.microsoft.com/office/drawing/2014/main" id="{D7823BCA-72A9-5955-234D-D1ECCDC300C7}"/>
                  </a:ext>
                </a:extLst>
              </p:cNvPr>
              <p:cNvSpPr txBox="1"/>
              <p:nvPr/>
            </p:nvSpPr>
            <p:spPr>
              <a:xfrm rot="19617034">
                <a:off x="2972960" y="4997770"/>
                <a:ext cx="589529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700" dirty="0"/>
                  <a:t>Frame 3</a:t>
                </a:r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2502F325-26BB-8AF0-E46E-DB420780A8BF}"/>
                  </a:ext>
                </a:extLst>
              </p:cNvPr>
              <p:cNvSpPr txBox="1"/>
              <p:nvPr/>
            </p:nvSpPr>
            <p:spPr>
              <a:xfrm rot="19617034">
                <a:off x="3270502" y="4817019"/>
                <a:ext cx="589529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700" dirty="0"/>
                  <a:t>Frame 2</a:t>
                </a:r>
              </a:p>
            </p:txBody>
          </p:sp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59B3E819-62CB-F505-C414-059582023FE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54294" y="5159825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1" name="Speech Bubble: Rectangle with Corners Rounded 20">
              <a:extLst>
                <a:ext uri="{FF2B5EF4-FFF2-40B4-BE49-F238E27FC236}">
                  <a16:creationId xmlns:a16="http://schemas.microsoft.com/office/drawing/2014/main" id="{8EB0CCAF-5CAA-E4DB-0E35-55474F4876DD}"/>
                </a:ext>
              </a:extLst>
            </p:cNvPr>
            <p:cNvSpPr/>
            <p:nvPr/>
          </p:nvSpPr>
          <p:spPr>
            <a:xfrm>
              <a:off x="210124" y="3790758"/>
              <a:ext cx="4458775" cy="2004828"/>
            </a:xfrm>
            <a:prstGeom prst="wedgeRoundRectCallout">
              <a:avLst>
                <a:gd name="adj1" fmla="val -22305"/>
                <a:gd name="adj2" fmla="val -89559"/>
                <a:gd name="adj3" fmla="val 16667"/>
              </a:avLst>
            </a:prstGeom>
            <a:solidFill>
              <a:srgbClr val="92D050">
                <a:alpha val="10000"/>
              </a:srgb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4959" y="107252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Current Issue and Cause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offline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offline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E6BF51E0-972C-C6E0-B2C7-9AA0A2B832AA}"/>
              </a:ext>
            </a:extLst>
          </p:cNvPr>
          <p:cNvSpPr/>
          <p:nvPr/>
        </p:nvSpPr>
        <p:spPr>
          <a:xfrm rot="18925604">
            <a:off x="732513" y="3486018"/>
            <a:ext cx="3501415" cy="3650444"/>
          </a:xfrm>
          <a:prstGeom prst="arc">
            <a:avLst/>
          </a:prstGeom>
          <a:ln w="25400">
            <a:solidFill>
              <a:srgbClr val="0066FF"/>
            </a:solidFill>
            <a:headEnd type="triangl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41010E-9C5F-8E21-8EAA-103AC9BFA4EC}"/>
              </a:ext>
            </a:extLst>
          </p:cNvPr>
          <p:cNvSpPr txBox="1"/>
          <p:nvPr/>
        </p:nvSpPr>
        <p:spPr>
          <a:xfrm>
            <a:off x="2038025" y="3165535"/>
            <a:ext cx="8903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66FF"/>
                </a:solidFill>
              </a:rPr>
              <a:t>Control</a:t>
            </a:r>
            <a:endParaRPr lang="en-US" dirty="0">
              <a:solidFill>
                <a:srgbClr val="00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46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C743F31-D091-8B22-D6D3-9C52E56528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210124" y="3790758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Arrow: Right 2055">
            <a:extLst>
              <a:ext uri="{FF2B5EF4-FFF2-40B4-BE49-F238E27FC236}">
                <a16:creationId xmlns:a16="http://schemas.microsoft.com/office/drawing/2014/main" id="{ABE8C633-D938-DCE2-B4BF-05636D2CC6E8}"/>
              </a:ext>
            </a:extLst>
          </p:cNvPr>
          <p:cNvSpPr/>
          <p:nvPr/>
        </p:nvSpPr>
        <p:spPr>
          <a:xfrm rot="8815590">
            <a:off x="8307663" y="4677463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Arrow: Right 2056">
            <a:extLst>
              <a:ext uri="{FF2B5EF4-FFF2-40B4-BE49-F238E27FC236}">
                <a16:creationId xmlns:a16="http://schemas.microsoft.com/office/drawing/2014/main" id="{604659A1-1EC7-B553-386E-992B82609347}"/>
              </a:ext>
            </a:extLst>
          </p:cNvPr>
          <p:cNvSpPr/>
          <p:nvPr/>
        </p:nvSpPr>
        <p:spPr>
          <a:xfrm rot="8815590">
            <a:off x="8024826" y="4848385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7741909" y="5015097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1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4455" y="4976152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3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425AAC5F-5296-7F12-B09D-595E37AB4A06}"/>
              </a:ext>
            </a:extLst>
          </p:cNvPr>
          <p:cNvSpPr txBox="1"/>
          <p:nvPr/>
        </p:nvSpPr>
        <p:spPr>
          <a:xfrm rot="19617034">
            <a:off x="8331997" y="479540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2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5" name="TextBox 2064">
            <a:extLst>
              <a:ext uri="{FF2B5EF4-FFF2-40B4-BE49-F238E27FC236}">
                <a16:creationId xmlns:a16="http://schemas.microsoft.com/office/drawing/2014/main" id="{493FA1B0-17B6-D21E-8898-530FC62F3696}"/>
              </a:ext>
            </a:extLst>
          </p:cNvPr>
          <p:cNvSpPr txBox="1"/>
          <p:nvPr/>
        </p:nvSpPr>
        <p:spPr>
          <a:xfrm>
            <a:off x="6502268" y="5839508"/>
            <a:ext cx="2280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Pixels shift after SLM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39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41B6D2C5-67A5-E4A0-B271-8FC3EB519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210124" y="3790758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8036636" y="4863393"/>
            <a:ext cx="337169" cy="246221"/>
          </a:xfrm>
          <a:prstGeom prst="rightArrow">
            <a:avLst/>
          </a:prstGeom>
          <a:gradFill>
            <a:gsLst>
              <a:gs pos="0">
                <a:srgbClr val="802010">
                  <a:alpha val="25000"/>
                </a:srgbClr>
              </a:gs>
              <a:gs pos="100000">
                <a:schemeClr val="accent4">
                  <a:lumMod val="60000"/>
                  <a:lumOff val="40000"/>
                  <a:alpha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3654" y="500365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</a:rPr>
              <a:t>Frame X+1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9F3760A-F9CA-B856-7100-1FD6B3E3AA64}"/>
              </a:ext>
            </a:extLst>
          </p:cNvPr>
          <p:cNvSpPr txBox="1"/>
          <p:nvPr/>
        </p:nvSpPr>
        <p:spPr>
          <a:xfrm>
            <a:off x="6887966" y="3464387"/>
            <a:ext cx="2474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Worked but not perfect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0986A2-3075-300E-530F-8AD25F16DDF3}"/>
              </a:ext>
            </a:extLst>
          </p:cNvPr>
          <p:cNvSpPr txBox="1"/>
          <p:nvPr/>
        </p:nvSpPr>
        <p:spPr>
          <a:xfrm>
            <a:off x="5046438" y="692127"/>
            <a:ext cx="1548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Plan B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4" name="TextBox 2063">
            <a:extLst>
              <a:ext uri="{FF2B5EF4-FFF2-40B4-BE49-F238E27FC236}">
                <a16:creationId xmlns:a16="http://schemas.microsoft.com/office/drawing/2014/main" id="{233CD2E5-24F3-3756-3674-5498A1C8C7E9}"/>
              </a:ext>
            </a:extLst>
          </p:cNvPr>
          <p:cNvSpPr txBox="1"/>
          <p:nvPr/>
        </p:nvSpPr>
        <p:spPr>
          <a:xfrm>
            <a:off x="6554000" y="4434808"/>
            <a:ext cx="64336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Precisely identify the last frame X before SLM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72BA7AE-9CD4-BE8F-DBE7-E7C7895A0D4A}"/>
              </a:ext>
            </a:extLst>
          </p:cNvPr>
          <p:cNvSpPr/>
          <p:nvPr/>
        </p:nvSpPr>
        <p:spPr>
          <a:xfrm rot="8815590">
            <a:off x="7748014" y="5033416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3767E1A8-99B1-53DD-557C-B025E99EAB95}"/>
              </a:ext>
            </a:extLst>
          </p:cNvPr>
          <p:cNvSpPr txBox="1"/>
          <p:nvPr/>
        </p:nvSpPr>
        <p:spPr>
          <a:xfrm rot="19617034">
            <a:off x="7673400" y="521635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X+2</a:t>
            </a:r>
          </a:p>
        </p:txBody>
      </p:sp>
    </p:spTree>
    <p:extLst>
      <p:ext uri="{BB962C8B-B14F-4D97-AF65-F5344CB8AC3E}">
        <p14:creationId xmlns:p14="http://schemas.microsoft.com/office/powerpoint/2010/main" val="3974708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4B4B50DE-5887-55C5-6003-ABF78D283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9075" y="74712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066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 Work </a:t>
            </a:r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Ideas 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93031CF-0035-8626-75A4-68841A7D86F9}"/>
              </a:ext>
            </a:extLst>
          </p:cNvPr>
          <p:cNvGrpSpPr/>
          <p:nvPr/>
        </p:nvGrpSpPr>
        <p:grpSpPr>
          <a:xfrm>
            <a:off x="5285368" y="3622871"/>
            <a:ext cx="4938695" cy="1977002"/>
            <a:chOff x="3152684" y="3534159"/>
            <a:chExt cx="7071379" cy="2460240"/>
          </a:xfrm>
        </p:grpSpPr>
        <p:sp>
          <p:nvSpPr>
            <p:cNvPr id="5" name="Speech Bubble: Rectangle with Corners Rounded 4">
              <a:extLst>
                <a:ext uri="{FF2B5EF4-FFF2-40B4-BE49-F238E27FC236}">
                  <a16:creationId xmlns:a16="http://schemas.microsoft.com/office/drawing/2014/main" id="{84E747DD-E267-3509-3511-1854A1E664A0}"/>
                </a:ext>
              </a:extLst>
            </p:cNvPr>
            <p:cNvSpPr/>
            <p:nvPr/>
          </p:nvSpPr>
          <p:spPr>
            <a:xfrm>
              <a:off x="3152684" y="3534159"/>
              <a:ext cx="7071379" cy="2460240"/>
            </a:xfrm>
            <a:prstGeom prst="wedgeRoundRectCallout">
              <a:avLst>
                <a:gd name="adj1" fmla="val -65985"/>
                <a:gd name="adj2" fmla="val -90494"/>
                <a:gd name="adj3" fmla="val 16667"/>
              </a:avLst>
            </a:prstGeom>
            <a:noFill/>
            <a:ln>
              <a:solidFill>
                <a:srgbClr val="0066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tx1"/>
                  </a:solidFill>
                </a:rPr>
                <a:t>Make future single target as </a:t>
              </a:r>
              <a:r>
                <a:rPr lang="en-US" sz="1200" dirty="0">
                  <a:solidFill>
                    <a:srgbClr val="00B050"/>
                  </a:solidFill>
                </a:rPr>
                <a:t>1 target </a:t>
              </a:r>
              <a:r>
                <a:rPr lang="en-US" sz="1200" dirty="0">
                  <a:solidFill>
                    <a:schemeClr val="tx1"/>
                  </a:solidFill>
                </a:rPr>
                <a:t>+ </a:t>
              </a:r>
              <a:r>
                <a:rPr lang="en-US" sz="1200" dirty="0">
                  <a:solidFill>
                    <a:srgbClr val="FFC000"/>
                  </a:solidFill>
                </a:rPr>
                <a:t>X non-targets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2055" name="Group 2054">
              <a:extLst>
                <a:ext uri="{FF2B5EF4-FFF2-40B4-BE49-F238E27FC236}">
                  <a16:creationId xmlns:a16="http://schemas.microsoft.com/office/drawing/2014/main" id="{950662B3-28A4-8186-DC23-0631BBB74C44}"/>
                </a:ext>
              </a:extLst>
            </p:cNvPr>
            <p:cNvGrpSpPr/>
            <p:nvPr/>
          </p:nvGrpSpPr>
          <p:grpSpPr>
            <a:xfrm>
              <a:off x="7273438" y="5190077"/>
              <a:ext cx="1429412" cy="470463"/>
              <a:chOff x="9247256" y="1122431"/>
              <a:chExt cx="2129658" cy="796820"/>
            </a:xfrm>
          </p:grpSpPr>
          <p:grpSp>
            <p:nvGrpSpPr>
              <p:cNvPr id="2057" name="Group 2056">
                <a:extLst>
                  <a:ext uri="{FF2B5EF4-FFF2-40B4-BE49-F238E27FC236}">
                    <a16:creationId xmlns:a16="http://schemas.microsoft.com/office/drawing/2014/main" id="{8AD6236F-1409-1CAB-E790-FB2347F61072}"/>
                  </a:ext>
                </a:extLst>
              </p:cNvPr>
              <p:cNvGrpSpPr/>
              <p:nvPr/>
            </p:nvGrpSpPr>
            <p:grpSpPr>
              <a:xfrm>
                <a:off x="9247256" y="1122431"/>
                <a:ext cx="2129658" cy="796820"/>
                <a:chOff x="9247256" y="1122431"/>
                <a:chExt cx="2129658" cy="796820"/>
              </a:xfrm>
            </p:grpSpPr>
            <p:sp>
              <p:nvSpPr>
                <p:cNvPr id="2059" name="Isosceles Triangle 2058">
                  <a:extLst>
                    <a:ext uri="{FF2B5EF4-FFF2-40B4-BE49-F238E27FC236}">
                      <a16:creationId xmlns:a16="http://schemas.microsoft.com/office/drawing/2014/main" id="{5FC435F1-AEAA-DA42-123B-BCB59B133EBA}"/>
                    </a:ext>
                  </a:extLst>
                </p:cNvPr>
                <p:cNvSpPr/>
                <p:nvPr/>
              </p:nvSpPr>
              <p:spPr>
                <a:xfrm>
                  <a:off x="9925120" y="1424330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0" name="Isosceles Triangle 2059">
                  <a:extLst>
                    <a:ext uri="{FF2B5EF4-FFF2-40B4-BE49-F238E27FC236}">
                      <a16:creationId xmlns:a16="http://schemas.microsoft.com/office/drawing/2014/main" id="{29088479-0D94-D169-07D6-BE447BF67D05}"/>
                    </a:ext>
                  </a:extLst>
                </p:cNvPr>
                <p:cNvSpPr/>
                <p:nvPr/>
              </p:nvSpPr>
              <p:spPr>
                <a:xfrm>
                  <a:off x="9247256" y="1616644"/>
                  <a:ext cx="305843" cy="302607"/>
                </a:xfrm>
                <a:prstGeom prst="triangle">
                  <a:avLst/>
                </a:prstGeom>
                <a:solidFill>
                  <a:srgbClr val="FF0000">
                    <a:alpha val="45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1" name="Isosceles Triangle 2060">
                  <a:extLst>
                    <a:ext uri="{FF2B5EF4-FFF2-40B4-BE49-F238E27FC236}">
                      <a16:creationId xmlns:a16="http://schemas.microsoft.com/office/drawing/2014/main" id="{885D8E91-54A4-1F86-CB67-3B024C862778}"/>
                    </a:ext>
                  </a:extLst>
                </p:cNvPr>
                <p:cNvSpPr/>
                <p:nvPr/>
              </p:nvSpPr>
              <p:spPr>
                <a:xfrm>
                  <a:off x="11071071" y="1273380"/>
                  <a:ext cx="305843" cy="302607"/>
                </a:xfrm>
                <a:prstGeom prst="triangle">
                  <a:avLst/>
                </a:prstGeom>
                <a:solidFill>
                  <a:srgbClr val="0066FF">
                    <a:alpha val="60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62" name="Oval 2061">
                  <a:extLst>
                    <a:ext uri="{FF2B5EF4-FFF2-40B4-BE49-F238E27FC236}">
                      <a16:creationId xmlns:a16="http://schemas.microsoft.com/office/drawing/2014/main" id="{8A934C2D-6382-0A20-7C7C-094E2B11A850}"/>
                    </a:ext>
                  </a:extLst>
                </p:cNvPr>
                <p:cNvSpPr/>
                <p:nvPr/>
              </p:nvSpPr>
              <p:spPr>
                <a:xfrm>
                  <a:off x="10474628" y="1122431"/>
                  <a:ext cx="305843" cy="301899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63" name="Straight Arrow Connector 2062">
                  <a:extLst>
                    <a:ext uri="{FF2B5EF4-FFF2-40B4-BE49-F238E27FC236}">
                      <a16:creationId xmlns:a16="http://schemas.microsoft.com/office/drawing/2014/main" id="{BBBAAAAE-F632-73D3-4082-C5C8A1987080}"/>
                    </a:ext>
                  </a:extLst>
                </p:cNvPr>
                <p:cNvCxnSpPr>
                  <a:cxnSpLocks/>
                  <a:stCxn id="2059" idx="2"/>
                  <a:endCxn id="2060" idx="5"/>
                </p:cNvCxnSpPr>
                <p:nvPr/>
              </p:nvCxnSpPr>
              <p:spPr>
                <a:xfrm flipH="1">
                  <a:off x="9476638" y="1726937"/>
                  <a:ext cx="448482" cy="41011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4" name="Straight Arrow Connector 2063">
                  <a:extLst>
                    <a:ext uri="{FF2B5EF4-FFF2-40B4-BE49-F238E27FC236}">
                      <a16:creationId xmlns:a16="http://schemas.microsoft.com/office/drawing/2014/main" id="{BBD2D8F5-D59C-F786-D817-5D80388AC726}"/>
                    </a:ext>
                  </a:extLst>
                </p:cNvPr>
                <p:cNvCxnSpPr>
                  <a:cxnSpLocks/>
                  <a:stCxn id="2059" idx="5"/>
                  <a:endCxn id="2062" idx="3"/>
                </p:cNvCxnSpPr>
                <p:nvPr/>
              </p:nvCxnSpPr>
              <p:spPr>
                <a:xfrm flipV="1">
                  <a:off x="10154502" y="1380118"/>
                  <a:ext cx="364916" cy="195516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5" name="Straight Arrow Connector 2064">
                  <a:extLst>
                    <a:ext uri="{FF2B5EF4-FFF2-40B4-BE49-F238E27FC236}">
                      <a16:creationId xmlns:a16="http://schemas.microsoft.com/office/drawing/2014/main" id="{9F045EB2-1ED0-E5AA-2498-10E138D8D91B}"/>
                    </a:ext>
                  </a:extLst>
                </p:cNvPr>
                <p:cNvCxnSpPr>
                  <a:cxnSpLocks/>
                  <a:stCxn id="2062" idx="6"/>
                  <a:endCxn id="2061" idx="1"/>
                </p:cNvCxnSpPr>
                <p:nvPr/>
              </p:nvCxnSpPr>
              <p:spPr>
                <a:xfrm>
                  <a:off x="10780471" y="1273381"/>
                  <a:ext cx="367061" cy="151303"/>
                </a:xfrm>
                <a:prstGeom prst="straightConnector1">
                  <a:avLst/>
                </a:prstGeom>
                <a:ln>
                  <a:solidFill>
                    <a:srgbClr val="5B5BEC"/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66" name="Oval 2065">
                  <a:extLst>
                    <a:ext uri="{FF2B5EF4-FFF2-40B4-BE49-F238E27FC236}">
                      <a16:creationId xmlns:a16="http://schemas.microsoft.com/office/drawing/2014/main" id="{49F89F9F-8F74-8FC3-4E27-4760A927AF71}"/>
                    </a:ext>
                  </a:extLst>
                </p:cNvPr>
                <p:cNvSpPr/>
                <p:nvPr/>
              </p:nvSpPr>
              <p:spPr>
                <a:xfrm>
                  <a:off x="9789759" y="1372831"/>
                  <a:ext cx="529630" cy="516072"/>
                </a:xfrm>
                <a:prstGeom prst="ellipse">
                  <a:avLst/>
                </a:prstGeom>
                <a:noFill/>
                <a:ln w="50800">
                  <a:solidFill>
                    <a:srgbClr val="00B05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58" name="Straight Arrow Connector 2057">
                <a:extLst>
                  <a:ext uri="{FF2B5EF4-FFF2-40B4-BE49-F238E27FC236}">
                    <a16:creationId xmlns:a16="http://schemas.microsoft.com/office/drawing/2014/main" id="{D0C89B5C-263D-8C12-4D78-957716814EBC}"/>
                  </a:ext>
                </a:extLst>
              </p:cNvPr>
              <p:cNvCxnSpPr>
                <a:cxnSpLocks/>
                <a:stCxn id="2059" idx="4"/>
                <a:endCxn id="2061" idx="2"/>
              </p:cNvCxnSpPr>
              <p:nvPr/>
            </p:nvCxnSpPr>
            <p:spPr>
              <a:xfrm flipV="1">
                <a:off x="10230963" y="1575987"/>
                <a:ext cx="840108" cy="15095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67" name="Oval 2066">
              <a:extLst>
                <a:ext uri="{FF2B5EF4-FFF2-40B4-BE49-F238E27FC236}">
                  <a16:creationId xmlns:a16="http://schemas.microsoft.com/office/drawing/2014/main" id="{C54246FC-2B6B-EAA9-3E9C-F0B5DBEC7879}"/>
                </a:ext>
              </a:extLst>
            </p:cNvPr>
            <p:cNvSpPr/>
            <p:nvPr/>
          </p:nvSpPr>
          <p:spPr>
            <a:xfrm>
              <a:off x="8539191" y="4917750"/>
              <a:ext cx="355484" cy="304702"/>
            </a:xfrm>
            <a:prstGeom prst="ellipse">
              <a:avLst/>
            </a:prstGeom>
            <a:noFill/>
            <a:ln w="508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8" name="Oval 2067">
              <a:extLst>
                <a:ext uri="{FF2B5EF4-FFF2-40B4-BE49-F238E27FC236}">
                  <a16:creationId xmlns:a16="http://schemas.microsoft.com/office/drawing/2014/main" id="{12C089F3-60A5-ED1C-D4A5-5CBA845D3A2B}"/>
                </a:ext>
              </a:extLst>
            </p:cNvPr>
            <p:cNvSpPr/>
            <p:nvPr/>
          </p:nvSpPr>
          <p:spPr>
            <a:xfrm>
              <a:off x="8807081" y="5451679"/>
              <a:ext cx="355484" cy="304702"/>
            </a:xfrm>
            <a:prstGeom prst="ellipse">
              <a:avLst/>
            </a:prstGeom>
            <a:noFill/>
            <a:ln w="5080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69" name="Arrow: Curved Right 2068">
            <a:extLst>
              <a:ext uri="{FF2B5EF4-FFF2-40B4-BE49-F238E27FC236}">
                <a16:creationId xmlns:a16="http://schemas.microsoft.com/office/drawing/2014/main" id="{72FF4B04-3467-4153-D987-9BE0D62F3E60}"/>
              </a:ext>
            </a:extLst>
          </p:cNvPr>
          <p:cNvSpPr/>
          <p:nvPr/>
        </p:nvSpPr>
        <p:spPr>
          <a:xfrm rot="16200000">
            <a:off x="3604854" y="1216956"/>
            <a:ext cx="835358" cy="3388230"/>
          </a:xfrm>
          <a:prstGeom prst="curvedRightArrow">
            <a:avLst>
              <a:gd name="adj1" fmla="val 25000"/>
              <a:gd name="adj2" fmla="val 50000"/>
              <a:gd name="adj3" fmla="val 28069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70" name="Oval 2069">
            <a:extLst>
              <a:ext uri="{FF2B5EF4-FFF2-40B4-BE49-F238E27FC236}">
                <a16:creationId xmlns:a16="http://schemas.microsoft.com/office/drawing/2014/main" id="{B2E3CE48-9DFE-8E3E-4B7C-39A922AC63DC}"/>
              </a:ext>
            </a:extLst>
          </p:cNvPr>
          <p:cNvSpPr/>
          <p:nvPr/>
        </p:nvSpPr>
        <p:spPr>
          <a:xfrm>
            <a:off x="1046049" y="3260067"/>
            <a:ext cx="2617169" cy="38066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Identify ROI of each cell, and their </a:t>
            </a:r>
            <a:r>
              <a:rPr lang="en-US" sz="1000" b="1" u="sng" dirty="0">
                <a:solidFill>
                  <a:schemeClr val="tx1"/>
                </a:solidFill>
              </a:rPr>
              <a:t>behavioral dependency</a:t>
            </a:r>
          </a:p>
        </p:txBody>
      </p:sp>
      <p:sp>
        <p:nvSpPr>
          <p:cNvPr id="2071" name="Speech Bubble: Rectangle with Corners Rounded 2070">
            <a:extLst>
              <a:ext uri="{FF2B5EF4-FFF2-40B4-BE49-F238E27FC236}">
                <a16:creationId xmlns:a16="http://schemas.microsoft.com/office/drawing/2014/main" id="{F2CB17DE-EC4F-09DE-5664-11DB0CFC8909}"/>
              </a:ext>
            </a:extLst>
          </p:cNvPr>
          <p:cNvSpPr/>
          <p:nvPr/>
        </p:nvSpPr>
        <p:spPr>
          <a:xfrm>
            <a:off x="615661" y="4530884"/>
            <a:ext cx="2273200" cy="1614071"/>
          </a:xfrm>
          <a:prstGeom prst="wedgeRoundRectCallout">
            <a:avLst>
              <a:gd name="adj1" fmla="val 26604"/>
              <a:gd name="adj2" fmla="val -104282"/>
              <a:gd name="adj3" fmla="val 16667"/>
            </a:avLst>
          </a:prstGeom>
          <a:noFill/>
          <a:ln>
            <a:solidFill>
              <a:srgbClr val="0066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Neural activities with speed (could be online).</a:t>
            </a:r>
          </a:p>
          <a:p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Whisker detection could be processed with video-recording PC and quick transfer results to imaging PC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CFB423A1-8AE9-AB1F-1560-32D1BECA7A90}"/>
              </a:ext>
            </a:extLst>
          </p:cNvPr>
          <p:cNvSpPr/>
          <p:nvPr/>
        </p:nvSpPr>
        <p:spPr>
          <a:xfrm>
            <a:off x="2726562" y="759375"/>
            <a:ext cx="1834830" cy="925316"/>
          </a:xfrm>
          <a:prstGeom prst="wedgeRoundRectCallout">
            <a:avLst>
              <a:gd name="adj1" fmla="val -60854"/>
              <a:gd name="adj2" fmla="val 60011"/>
              <a:gd name="adj3" fmla="val 16667"/>
            </a:avLst>
          </a:prstGeom>
          <a:noFill/>
          <a:ln>
            <a:solidFill>
              <a:srgbClr val="0066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Currently manual correction after Suite2p process is used, which should be removed to save time</a:t>
            </a:r>
          </a:p>
        </p:txBody>
      </p:sp>
    </p:spTree>
    <p:extLst>
      <p:ext uri="{BB962C8B-B14F-4D97-AF65-F5344CB8AC3E}">
        <p14:creationId xmlns:p14="http://schemas.microsoft.com/office/powerpoint/2010/main" val="34572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B199CC-4A47-E8F6-E25D-E6EF63B241F5}"/>
              </a:ext>
            </a:extLst>
          </p:cNvPr>
          <p:cNvSpPr txBox="1"/>
          <p:nvPr/>
        </p:nvSpPr>
        <p:spPr>
          <a:xfrm>
            <a:off x="4471762" y="-5591"/>
            <a:ext cx="4608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entury Gothic" panose="020B0502020202020204" pitchFamily="34" charset="0"/>
              </a:rPr>
              <a:t>Functional Neural Circuits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1388EA-0201-1EBA-B198-1DF053DB287B}"/>
              </a:ext>
            </a:extLst>
          </p:cNvPr>
          <p:cNvSpPr txBox="1"/>
          <p:nvPr/>
        </p:nvSpPr>
        <p:spPr>
          <a:xfrm>
            <a:off x="2410177" y="451639"/>
            <a:ext cx="8732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Century Gothic" panose="020B0502020202020204" pitchFamily="34" charset="0"/>
              </a:rPr>
              <a:t>Circuit mechanisms underlying cortical communications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CF5B17-E088-AA95-B15A-2C084C77B2D2}"/>
              </a:ext>
            </a:extLst>
          </p:cNvPr>
          <p:cNvSpPr/>
          <p:nvPr/>
        </p:nvSpPr>
        <p:spPr>
          <a:xfrm>
            <a:off x="1235034" y="1010485"/>
            <a:ext cx="10738027" cy="1018544"/>
          </a:xfrm>
          <a:prstGeom prst="roundRect">
            <a:avLst/>
          </a:prstGeom>
          <a:solidFill>
            <a:srgbClr val="01204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56A27F7-60A0-F69E-32C9-A338A9B23BD7}"/>
              </a:ext>
            </a:extLst>
          </p:cNvPr>
          <p:cNvSpPr/>
          <p:nvPr/>
        </p:nvSpPr>
        <p:spPr>
          <a:xfrm>
            <a:off x="1235034" y="2175931"/>
            <a:ext cx="10738027" cy="1018544"/>
          </a:xfrm>
          <a:prstGeom prst="roundRect">
            <a:avLst/>
          </a:prstGeom>
          <a:solidFill>
            <a:srgbClr val="028391">
              <a:alpha val="2022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7FBC330-6113-EC4E-54E2-BA9546C2B8D5}"/>
              </a:ext>
            </a:extLst>
          </p:cNvPr>
          <p:cNvSpPr/>
          <p:nvPr/>
        </p:nvSpPr>
        <p:spPr>
          <a:xfrm>
            <a:off x="1235034" y="3341377"/>
            <a:ext cx="10738027" cy="1018544"/>
          </a:xfrm>
          <a:prstGeom prst="roundRect">
            <a:avLst/>
          </a:prstGeom>
          <a:solidFill>
            <a:srgbClr val="F6DCAC">
              <a:alpha val="2021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BE4B86D-AAFF-8177-5B08-0617B4B6AA3B}"/>
              </a:ext>
            </a:extLst>
          </p:cNvPr>
          <p:cNvSpPr/>
          <p:nvPr/>
        </p:nvSpPr>
        <p:spPr>
          <a:xfrm>
            <a:off x="1235034" y="4536263"/>
            <a:ext cx="10738027" cy="1018544"/>
          </a:xfrm>
          <a:prstGeom prst="roundRect">
            <a:avLst/>
          </a:prstGeom>
          <a:solidFill>
            <a:srgbClr val="FAA968">
              <a:alpha val="2012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6D918F-9F74-D7A5-ADE1-47E97BC0EBEC}"/>
              </a:ext>
            </a:extLst>
          </p:cNvPr>
          <p:cNvSpPr txBox="1"/>
          <p:nvPr/>
        </p:nvSpPr>
        <p:spPr>
          <a:xfrm>
            <a:off x="1325842" y="2184451"/>
            <a:ext cx="5647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Development of functional subnetworks in cortex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A30415-85D1-0B2E-8145-C32CF5BFCE10}"/>
              </a:ext>
            </a:extLst>
          </p:cNvPr>
          <p:cNvSpPr txBox="1"/>
          <p:nvPr/>
        </p:nvSpPr>
        <p:spPr>
          <a:xfrm>
            <a:off x="1325842" y="1006595"/>
            <a:ext cx="5366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S</a:t>
            </a:r>
            <a:r>
              <a:rPr lang="en-US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tructural organization of cortical subnetworks</a:t>
            </a:r>
            <a:r>
              <a:rPr lang="en-US" b="1" dirty="0">
                <a:effectLst/>
                <a:latin typeface="Century Gothic" panose="020B0502020202020204" pitchFamily="34" charset="0"/>
              </a:rPr>
              <a:t> 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8EB37F-CB39-4FC5-02E4-947878D9C0A0}"/>
              </a:ext>
            </a:extLst>
          </p:cNvPr>
          <p:cNvSpPr txBox="1"/>
          <p:nvPr/>
        </p:nvSpPr>
        <p:spPr>
          <a:xfrm>
            <a:off x="1325842" y="3348530"/>
            <a:ext cx="516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Development of cortical disinhibitory circuits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6AE2721D-AB1F-0D38-1662-AC6F6563B36A}"/>
              </a:ext>
            </a:extLst>
          </p:cNvPr>
          <p:cNvSpPr/>
          <p:nvPr/>
        </p:nvSpPr>
        <p:spPr>
          <a:xfrm>
            <a:off x="1235034" y="5756331"/>
            <a:ext cx="10738027" cy="1018544"/>
          </a:xfrm>
          <a:prstGeom prst="roundRect">
            <a:avLst/>
          </a:prstGeom>
          <a:solidFill>
            <a:srgbClr val="F85525">
              <a:alpha val="1998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8A159D-960E-F26D-E688-CA8230EFFD40}"/>
              </a:ext>
            </a:extLst>
          </p:cNvPr>
          <p:cNvSpPr txBox="1"/>
          <p:nvPr/>
        </p:nvSpPr>
        <p:spPr>
          <a:xfrm>
            <a:off x="1325842" y="5756974"/>
            <a:ext cx="6071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Higher-order thalamic nucleus in sensory perception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72BAF5-AC3D-0DC1-E8BC-194D74CFEC10}"/>
              </a:ext>
            </a:extLst>
          </p:cNvPr>
          <p:cNvSpPr txBox="1"/>
          <p:nvPr/>
        </p:nvSpPr>
        <p:spPr>
          <a:xfrm>
            <a:off x="1325842" y="4552379"/>
            <a:ext cx="46714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Cortico-cortical communication in NDDs</a:t>
            </a:r>
            <a:r>
              <a:rPr lang="en-US" b="1" dirty="0">
                <a:effectLst/>
                <a:latin typeface="Century Gothic" panose="020B0502020202020204" pitchFamily="34" charset="0"/>
              </a:rPr>
              <a:t> 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09BB02-7807-F3A7-0B46-8014CB8958AE}"/>
              </a:ext>
            </a:extLst>
          </p:cNvPr>
          <p:cNvSpPr txBox="1"/>
          <p:nvPr/>
        </p:nvSpPr>
        <p:spPr>
          <a:xfrm>
            <a:off x="9259901" y="1064232"/>
            <a:ext cx="265329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entury Gothic" panose="020B0502020202020204" pitchFamily="34" charset="0"/>
              </a:rPr>
              <a:t>Ana </a:t>
            </a:r>
            <a:r>
              <a:rPr lang="en-US" sz="1300" b="1" dirty="0" err="1">
                <a:latin typeface="Century Gothic" panose="020B0502020202020204" pitchFamily="34" charset="0"/>
              </a:rPr>
              <a:t>Inacio</a:t>
            </a:r>
            <a:r>
              <a:rPr lang="en-US" sz="1300" b="1" dirty="0">
                <a:latin typeface="Century Gothic" panose="020B0502020202020204" pitchFamily="34" charset="0"/>
              </a:rPr>
              <a:t>, Lu Zhang, Mei Han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865C60-4C9A-0285-99B4-42F2D582C02B}"/>
              </a:ext>
            </a:extLst>
          </p:cNvPr>
          <p:cNvSpPr txBox="1"/>
          <p:nvPr/>
        </p:nvSpPr>
        <p:spPr>
          <a:xfrm>
            <a:off x="9259901" y="2180642"/>
            <a:ext cx="265329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entury Gothic" panose="020B0502020202020204" pitchFamily="34" charset="0"/>
              </a:rPr>
              <a:t>Ana </a:t>
            </a:r>
            <a:r>
              <a:rPr lang="en-US" sz="1300" b="1" dirty="0" err="1">
                <a:latin typeface="Century Gothic" panose="020B0502020202020204" pitchFamily="34" charset="0"/>
              </a:rPr>
              <a:t>Inacio</a:t>
            </a:r>
            <a:r>
              <a:rPr lang="en-US" sz="1300" b="1" dirty="0">
                <a:latin typeface="Century Gothic" panose="020B0502020202020204" pitchFamily="34" charset="0"/>
              </a:rPr>
              <a:t>, Lu Zhang, Mei Han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F46FFF-B207-9300-2806-C6C39C85532F}"/>
              </a:ext>
            </a:extLst>
          </p:cNvPr>
          <p:cNvSpPr txBox="1"/>
          <p:nvPr/>
        </p:nvSpPr>
        <p:spPr>
          <a:xfrm>
            <a:off x="8772588" y="3371887"/>
            <a:ext cx="314060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entury Gothic" panose="020B0502020202020204" pitchFamily="34" charset="0"/>
              </a:rPr>
              <a:t>Shovan </a:t>
            </a:r>
            <a:r>
              <a:rPr lang="en-US" sz="1300" b="1" dirty="0" err="1">
                <a:latin typeface="Century Gothic" panose="020B0502020202020204" pitchFamily="34" charset="0"/>
              </a:rPr>
              <a:t>Naskar</a:t>
            </a:r>
            <a:r>
              <a:rPr lang="en-US" sz="1300" b="1" dirty="0">
                <a:latin typeface="Century Gothic" panose="020B0502020202020204" pitchFamily="34" charset="0"/>
              </a:rPr>
              <a:t>, Ana </a:t>
            </a:r>
            <a:r>
              <a:rPr lang="en-US" sz="1300" b="1" dirty="0" err="1">
                <a:latin typeface="Century Gothic" panose="020B0502020202020204" pitchFamily="34" charset="0"/>
              </a:rPr>
              <a:t>Inacio</a:t>
            </a:r>
            <a:r>
              <a:rPr lang="en-US" sz="1300" b="1" dirty="0">
                <a:latin typeface="Century Gothic" panose="020B0502020202020204" pitchFamily="34" charset="0"/>
              </a:rPr>
              <a:t>, Mei Han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0B8FCE-3605-FA92-C23F-261356C409FE}"/>
              </a:ext>
            </a:extLst>
          </p:cNvPr>
          <p:cNvSpPr txBox="1"/>
          <p:nvPr/>
        </p:nvSpPr>
        <p:spPr>
          <a:xfrm>
            <a:off x="7259353" y="4548329"/>
            <a:ext cx="465383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>
                <a:latin typeface="Century Gothic" panose="020B0502020202020204" pitchFamily="34" charset="0"/>
              </a:rPr>
              <a:t>Shovan </a:t>
            </a:r>
            <a:r>
              <a:rPr lang="en-US" sz="1300" b="1" dirty="0" err="1">
                <a:latin typeface="Century Gothic" panose="020B0502020202020204" pitchFamily="34" charset="0"/>
              </a:rPr>
              <a:t>Naskar</a:t>
            </a:r>
            <a:r>
              <a:rPr lang="en-US" sz="1300" b="1" dirty="0">
                <a:latin typeface="Century Gothic" panose="020B0502020202020204" pitchFamily="34" charset="0"/>
              </a:rPr>
              <a:t>, </a:t>
            </a:r>
            <a:r>
              <a:rPr lang="en-US" sz="1300" b="1" dirty="0" err="1">
                <a:latin typeface="Century Gothic" panose="020B0502020202020204" pitchFamily="34" charset="0"/>
              </a:rPr>
              <a:t>Changquan</a:t>
            </a:r>
            <a:r>
              <a:rPr lang="en-US" sz="1300" b="1" dirty="0">
                <a:latin typeface="Century Gothic" panose="020B0502020202020204" pitchFamily="34" charset="0"/>
              </a:rPr>
              <a:t> Ye, </a:t>
            </a:r>
            <a:r>
              <a:rPr lang="en-US" sz="1300" b="1" dirty="0" err="1">
                <a:latin typeface="Century Gothic" panose="020B0502020202020204" pitchFamily="34" charset="0"/>
              </a:rPr>
              <a:t>Siani</a:t>
            </a:r>
            <a:r>
              <a:rPr lang="en-US" sz="1300" b="1" dirty="0">
                <a:latin typeface="Century Gothic" panose="020B0502020202020204" pitchFamily="34" charset="0"/>
              </a:rPr>
              <a:t> Barbosa, Mei Han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70EBBA-0965-34E5-168B-C3C0E77E7B97}"/>
              </a:ext>
            </a:extLst>
          </p:cNvPr>
          <p:cNvSpPr txBox="1"/>
          <p:nvPr/>
        </p:nvSpPr>
        <p:spPr>
          <a:xfrm>
            <a:off x="9952398" y="5771307"/>
            <a:ext cx="196079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b="1" dirty="0" err="1">
                <a:latin typeface="Century Gothic" panose="020B0502020202020204" pitchFamily="34" charset="0"/>
              </a:rPr>
              <a:t>Changquan</a:t>
            </a:r>
            <a:r>
              <a:rPr lang="en-US" sz="1300" b="1" dirty="0">
                <a:latin typeface="Century Gothic" panose="020B0502020202020204" pitchFamily="34" charset="0"/>
              </a:rPr>
              <a:t> Ye, Jia Qi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FAE9EF5-7A5D-BCCB-ACC6-C023386D01F3}"/>
              </a:ext>
            </a:extLst>
          </p:cNvPr>
          <p:cNvSpPr txBox="1"/>
          <p:nvPr/>
        </p:nvSpPr>
        <p:spPr>
          <a:xfrm>
            <a:off x="1365659" y="1451930"/>
            <a:ext cx="106250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1500" spc="-50" dirty="0">
                <a:solidFill>
                  <a:srgbClr val="01204E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In vivo two-photon calcium imaging, neuropharmacology, single-cell based monosynaptic input tracing in whole brain,</a:t>
            </a:r>
          </a:p>
          <a:p>
            <a:pPr algn="just"/>
            <a:r>
              <a:rPr lang="en-US" sz="1500" spc="-50" dirty="0">
                <a:solidFill>
                  <a:srgbClr val="01204E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holographic imaging and photo-stimulation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F46A91B-4275-C8F1-BA66-706F78A6B32E}"/>
              </a:ext>
            </a:extLst>
          </p:cNvPr>
          <p:cNvGrpSpPr/>
          <p:nvPr/>
        </p:nvGrpSpPr>
        <p:grpSpPr>
          <a:xfrm>
            <a:off x="127893" y="2374298"/>
            <a:ext cx="824248" cy="1027076"/>
            <a:chOff x="127893" y="2364942"/>
            <a:chExt cx="824248" cy="1027076"/>
          </a:xfrm>
        </p:grpSpPr>
        <p:pic>
          <p:nvPicPr>
            <p:cNvPr id="7" name="Picture 6" descr="A person smiling for the camera&#10;&#10;Description automatically generated with low confidence">
              <a:extLst>
                <a:ext uri="{FF2B5EF4-FFF2-40B4-BE49-F238E27FC236}">
                  <a16:creationId xmlns:a16="http://schemas.microsoft.com/office/drawing/2014/main" id="{01EC54F6-F575-A30D-0A22-BB2FB846D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7893" y="2416137"/>
              <a:ext cx="824248" cy="97588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90A37C-695E-D2B0-0237-82521F6FCADC}"/>
                </a:ext>
              </a:extLst>
            </p:cNvPr>
            <p:cNvSpPr txBox="1"/>
            <p:nvPr/>
          </p:nvSpPr>
          <p:spPr>
            <a:xfrm>
              <a:off x="167159" y="2364942"/>
              <a:ext cx="74571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Avenir Book" panose="02000503020000020003" pitchFamily="2" charset="0"/>
                </a:rPr>
                <a:t>Ana </a:t>
              </a:r>
              <a:r>
                <a:rPr lang="en-US" sz="900" b="1" dirty="0" err="1">
                  <a:latin typeface="Avenir Book" panose="02000503020000020003" pitchFamily="2" charset="0"/>
                </a:rPr>
                <a:t>Inacio</a:t>
              </a:r>
              <a:endParaRPr lang="en-US" sz="900" b="1" dirty="0">
                <a:latin typeface="Avenir Book" panose="02000503020000020003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E1ED272-57FE-96C7-6FB8-0E90640F4FB7}"/>
              </a:ext>
            </a:extLst>
          </p:cNvPr>
          <p:cNvGrpSpPr/>
          <p:nvPr/>
        </p:nvGrpSpPr>
        <p:grpSpPr>
          <a:xfrm>
            <a:off x="54949" y="3501980"/>
            <a:ext cx="970137" cy="1027076"/>
            <a:chOff x="54949" y="3523287"/>
            <a:chExt cx="970137" cy="1027076"/>
          </a:xfrm>
        </p:grpSpPr>
        <p:pic>
          <p:nvPicPr>
            <p:cNvPr id="10" name="Picture 9" descr="A person smiling for the camera&#10;&#10;Description automatically generated with medium confidence">
              <a:extLst>
                <a:ext uri="{FF2B5EF4-FFF2-40B4-BE49-F238E27FC236}">
                  <a16:creationId xmlns:a16="http://schemas.microsoft.com/office/drawing/2014/main" id="{D514E35B-839F-81BF-00DA-BF53285F66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5877" y="3574482"/>
              <a:ext cx="808281" cy="975881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6E6F8E4-0203-7F55-3F9C-1AF0B308FCD3}"/>
                </a:ext>
              </a:extLst>
            </p:cNvPr>
            <p:cNvSpPr txBox="1"/>
            <p:nvPr/>
          </p:nvSpPr>
          <p:spPr>
            <a:xfrm>
              <a:off x="54949" y="3523287"/>
              <a:ext cx="97013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Avenir Book" panose="02000503020000020003" pitchFamily="2" charset="0"/>
                </a:rPr>
                <a:t>Shovan </a:t>
              </a:r>
              <a:r>
                <a:rPr lang="en-US" sz="900" b="1" dirty="0" err="1">
                  <a:latin typeface="Avenir Book" panose="02000503020000020003" pitchFamily="2" charset="0"/>
                </a:rPr>
                <a:t>Naskar</a:t>
              </a:r>
              <a:endParaRPr lang="en-US" sz="900" b="1" dirty="0">
                <a:latin typeface="Avenir Book" panose="02000503020000020003" pitchFamily="2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B7234A3-96EE-35B8-B3A7-B6C55FD7C701}"/>
              </a:ext>
            </a:extLst>
          </p:cNvPr>
          <p:cNvGrpSpPr/>
          <p:nvPr/>
        </p:nvGrpSpPr>
        <p:grpSpPr>
          <a:xfrm>
            <a:off x="56552" y="4629662"/>
            <a:ext cx="966931" cy="1018618"/>
            <a:chOff x="56552" y="4681633"/>
            <a:chExt cx="966931" cy="1018618"/>
          </a:xfrm>
        </p:grpSpPr>
        <p:pic>
          <p:nvPicPr>
            <p:cNvPr id="25" name="Picture 24" descr="A person wearing a black shirt&#10;&#10;Description automatically generated with medium confidence">
              <a:extLst>
                <a:ext uri="{FF2B5EF4-FFF2-40B4-BE49-F238E27FC236}">
                  <a16:creationId xmlns:a16="http://schemas.microsoft.com/office/drawing/2014/main" id="{B6D73F23-185D-A7EF-D30E-A4EBFB97F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0780" y="4738622"/>
              <a:ext cx="838475" cy="961629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B1F997C-4D00-1BE0-A7A6-293BC8E3D116}"/>
                </a:ext>
              </a:extLst>
            </p:cNvPr>
            <p:cNvSpPr txBox="1"/>
            <p:nvPr/>
          </p:nvSpPr>
          <p:spPr>
            <a:xfrm>
              <a:off x="56552" y="4681633"/>
              <a:ext cx="9669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 err="1">
                  <a:latin typeface="Avenir Book" panose="02000503020000020003" pitchFamily="2" charset="0"/>
                </a:rPr>
                <a:t>Changquan</a:t>
              </a:r>
              <a:r>
                <a:rPr lang="en-US" sz="900" b="1" dirty="0">
                  <a:latin typeface="Avenir Book" panose="02000503020000020003" pitchFamily="2" charset="0"/>
                </a:rPr>
                <a:t> Ye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3785C42-C3DB-DC61-5D50-D41EBCEF27B8}"/>
              </a:ext>
            </a:extLst>
          </p:cNvPr>
          <p:cNvGrpSpPr/>
          <p:nvPr/>
        </p:nvGrpSpPr>
        <p:grpSpPr>
          <a:xfrm>
            <a:off x="127893" y="1255337"/>
            <a:ext cx="824248" cy="1018355"/>
            <a:chOff x="127893" y="1214813"/>
            <a:chExt cx="824248" cy="1018355"/>
          </a:xfrm>
        </p:grpSpPr>
        <p:pic>
          <p:nvPicPr>
            <p:cNvPr id="29" name="Picture 28" descr="A person wearing glasses and a pink shirt&#10;&#10;Description automatically generated">
              <a:extLst>
                <a:ext uri="{FF2B5EF4-FFF2-40B4-BE49-F238E27FC236}">
                  <a16:creationId xmlns:a16="http://schemas.microsoft.com/office/drawing/2014/main" id="{F9139D5B-39F3-BC1D-FE63-77CB804B3EB8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7893" y="1259726"/>
              <a:ext cx="824248" cy="973442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328234B-A7DD-7DD7-F082-47038F8C7B4A}"/>
                </a:ext>
              </a:extLst>
            </p:cNvPr>
            <p:cNvSpPr txBox="1"/>
            <p:nvPr/>
          </p:nvSpPr>
          <p:spPr>
            <a:xfrm>
              <a:off x="224065" y="1214813"/>
              <a:ext cx="63190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Avenir Book" panose="02000503020000020003" pitchFamily="2" charset="0"/>
                </a:rPr>
                <a:t>Mei Han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D1BFEC6-DE96-BE7E-C08D-E9C6A78190A6}"/>
              </a:ext>
            </a:extLst>
          </p:cNvPr>
          <p:cNvGrpSpPr/>
          <p:nvPr/>
        </p:nvGrpSpPr>
        <p:grpSpPr>
          <a:xfrm>
            <a:off x="120780" y="5748885"/>
            <a:ext cx="838475" cy="1025990"/>
            <a:chOff x="120780" y="5808260"/>
            <a:chExt cx="838475" cy="1025990"/>
          </a:xfrm>
        </p:grpSpPr>
        <p:pic>
          <p:nvPicPr>
            <p:cNvPr id="37" name="Picture 36" descr="A person wearing glasses and a lanyard&#10;&#10;Description automatically generated">
              <a:extLst>
                <a:ext uri="{FF2B5EF4-FFF2-40B4-BE49-F238E27FC236}">
                  <a16:creationId xmlns:a16="http://schemas.microsoft.com/office/drawing/2014/main" id="{82CAF432-62B3-644B-1D09-E951CB52266B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0780" y="5860808"/>
              <a:ext cx="838475" cy="973442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1B75FF4-C9D4-9B18-D787-E41DC240BA7F}"/>
                </a:ext>
              </a:extLst>
            </p:cNvPr>
            <p:cNvSpPr txBox="1"/>
            <p:nvPr/>
          </p:nvSpPr>
          <p:spPr>
            <a:xfrm>
              <a:off x="203226" y="5808260"/>
              <a:ext cx="67358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Avenir Book" panose="02000503020000020003" pitchFamily="2" charset="0"/>
                </a:rPr>
                <a:t>Lu Zhang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69B3988-D9BA-010F-4C6E-7F0E92F03710}"/>
              </a:ext>
            </a:extLst>
          </p:cNvPr>
          <p:cNvGrpSpPr/>
          <p:nvPr/>
        </p:nvGrpSpPr>
        <p:grpSpPr>
          <a:xfrm>
            <a:off x="90215" y="128742"/>
            <a:ext cx="899605" cy="1025989"/>
            <a:chOff x="90215" y="57492"/>
            <a:chExt cx="899605" cy="1025989"/>
          </a:xfrm>
        </p:grpSpPr>
        <p:pic>
          <p:nvPicPr>
            <p:cNvPr id="41" name="Picture 40" descr="A person smiling for a picture&#10;&#10;Description automatically generated">
              <a:extLst>
                <a:ext uri="{FF2B5EF4-FFF2-40B4-BE49-F238E27FC236}">
                  <a16:creationId xmlns:a16="http://schemas.microsoft.com/office/drawing/2014/main" id="{03484983-9EBA-FF84-0BB6-D3667A4717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3258" y="94709"/>
              <a:ext cx="813519" cy="98877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A156197-9A53-211D-12C4-CB6302A34569}"/>
                </a:ext>
              </a:extLst>
            </p:cNvPr>
            <p:cNvSpPr txBox="1"/>
            <p:nvPr/>
          </p:nvSpPr>
          <p:spPr>
            <a:xfrm>
              <a:off x="90215" y="57492"/>
              <a:ext cx="89960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Siani</a:t>
              </a:r>
              <a:r>
                <a:rPr lang="en-US" sz="900" b="1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Barbosa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58A8D969-C96E-7723-D2E3-D0217DD53DCA}"/>
              </a:ext>
            </a:extLst>
          </p:cNvPr>
          <p:cNvSpPr txBox="1"/>
          <p:nvPr/>
        </p:nvSpPr>
        <p:spPr>
          <a:xfrm>
            <a:off x="1365659" y="2615200"/>
            <a:ext cx="82301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spc="-50" dirty="0">
                <a:solidFill>
                  <a:srgbClr val="02839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Longitudinal two-photon calcium imaging during development, optogenetics, multiplex ISH, </a:t>
            </a:r>
          </a:p>
          <a:p>
            <a:r>
              <a:rPr lang="en-US" sz="1500" spc="-50" dirty="0">
                <a:solidFill>
                  <a:srgbClr val="028391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3D reconstruction of body movement, holographic imaging and photo-stimulation</a:t>
            </a:r>
            <a:r>
              <a:rPr lang="en-US" sz="1500" spc="-50" dirty="0">
                <a:solidFill>
                  <a:srgbClr val="028391"/>
                </a:solidFill>
                <a:effectLst/>
                <a:latin typeface="Century Gothic" panose="020B0502020202020204" pitchFamily="34" charset="0"/>
              </a:rPr>
              <a:t> </a:t>
            </a:r>
            <a:endParaRPr lang="en-US" sz="1500" spc="-50" dirty="0">
              <a:solidFill>
                <a:srgbClr val="02839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53EDC5-63A3-3D9A-75DE-190174508289}"/>
              </a:ext>
            </a:extLst>
          </p:cNvPr>
          <p:cNvSpPr txBox="1"/>
          <p:nvPr/>
        </p:nvSpPr>
        <p:spPr>
          <a:xfrm>
            <a:off x="1365659" y="3764590"/>
            <a:ext cx="82734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Whole-cell patch-clamp recordings in brain slices, </a:t>
            </a:r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optogenetic &amp; </a:t>
            </a:r>
            <a:r>
              <a:rPr lang="en-US" sz="1500" spc="-5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chemogenetic</a:t>
            </a:r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stimulation</a:t>
            </a:r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</a:t>
            </a:r>
          </a:p>
          <a:p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in vivo two-photon calcium imaging, </a:t>
            </a:r>
            <a:r>
              <a:rPr lang="en-US" sz="1500" spc="-50" dirty="0" err="1">
                <a:solidFill>
                  <a:schemeClr val="accent4">
                    <a:lumMod val="75000"/>
                  </a:schemeClr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scRNA</a:t>
            </a:r>
            <a:r>
              <a:rPr lang="en-US" sz="1500" spc="-50" dirty="0">
                <a:solidFill>
                  <a:schemeClr val="accent4">
                    <a:lumMod val="75000"/>
                  </a:schemeClr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sequencing transcriptome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EB6B9E6-6FF7-6323-3690-570C08836C52}"/>
              </a:ext>
            </a:extLst>
          </p:cNvPr>
          <p:cNvSpPr txBox="1"/>
          <p:nvPr/>
        </p:nvSpPr>
        <p:spPr>
          <a:xfrm>
            <a:off x="1365659" y="4976983"/>
            <a:ext cx="97834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spc="-50" dirty="0" err="1">
                <a:solidFill>
                  <a:srgbClr val="FF93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Behav</a:t>
            </a:r>
            <a:r>
              <a:rPr lang="en-US" sz="1500" spc="-50" dirty="0">
                <a:solidFill>
                  <a:srgbClr val="FF93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. task for associative learning, whole-cell patch-clamp recordings in brain slices, in vivo electrophysiology</a:t>
            </a:r>
          </a:p>
          <a:p>
            <a:r>
              <a:rPr lang="en-US" sz="1500" spc="-50" dirty="0">
                <a:solidFill>
                  <a:srgbClr val="FF93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optogenetic &amp; </a:t>
            </a:r>
            <a:r>
              <a:rPr lang="en-US" sz="1500" spc="-50" dirty="0" err="1">
                <a:solidFill>
                  <a:srgbClr val="FF93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chemogenetic</a:t>
            </a:r>
            <a:r>
              <a:rPr lang="en-US" sz="1500" spc="-50" dirty="0">
                <a:solidFill>
                  <a:srgbClr val="FF93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stimulation</a:t>
            </a:r>
            <a:r>
              <a:rPr lang="en-US" sz="1500" spc="-50" dirty="0">
                <a:solidFill>
                  <a:srgbClr val="FF93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in vivo two-photon calcium imaging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5BC2E7F-3A8F-1EB4-6D60-32D6BB39D934}"/>
              </a:ext>
            </a:extLst>
          </p:cNvPr>
          <p:cNvSpPr txBox="1"/>
          <p:nvPr/>
        </p:nvSpPr>
        <p:spPr>
          <a:xfrm>
            <a:off x="1365659" y="6126306"/>
            <a:ext cx="82702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spc="-50" dirty="0">
                <a:solidFill>
                  <a:srgbClr val="F85525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Texture-discrimination behavior task, </a:t>
            </a:r>
            <a:r>
              <a:rPr lang="en-US" sz="1500" spc="-50" dirty="0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optogenetic &amp; </a:t>
            </a:r>
            <a:r>
              <a:rPr lang="en-US" sz="1500" spc="-50" dirty="0" err="1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chemogenetic</a:t>
            </a:r>
            <a:r>
              <a:rPr lang="en-US" sz="1500" spc="-50" dirty="0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stimulation</a:t>
            </a:r>
            <a:r>
              <a:rPr lang="en-US" sz="1500" spc="-50" dirty="0">
                <a:solidFill>
                  <a:srgbClr val="F85525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photometry,  </a:t>
            </a:r>
          </a:p>
          <a:p>
            <a:r>
              <a:rPr lang="en-US" sz="1500" spc="-50" dirty="0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optogenetic &amp; </a:t>
            </a:r>
            <a:r>
              <a:rPr lang="en-US" sz="1500" spc="-50" dirty="0" err="1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chemogenetic</a:t>
            </a:r>
            <a:r>
              <a:rPr lang="en-US" sz="1500" spc="-50" dirty="0">
                <a:solidFill>
                  <a:srgbClr val="F85525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stimulation</a:t>
            </a:r>
            <a:r>
              <a:rPr lang="en-US" sz="1500" spc="-50" dirty="0">
                <a:solidFill>
                  <a:srgbClr val="F85525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in vivo electrophysiology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D68FA9-8CFD-09FE-4599-DFDB809A1A6C}"/>
              </a:ext>
            </a:extLst>
          </p:cNvPr>
          <p:cNvSpPr/>
          <p:nvPr/>
        </p:nvSpPr>
        <p:spPr>
          <a:xfrm>
            <a:off x="4782509" y="2896889"/>
            <a:ext cx="3835218" cy="262887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138397D-3D66-7DE5-E483-7DF30278FE9A}"/>
              </a:ext>
            </a:extLst>
          </p:cNvPr>
          <p:cNvSpPr/>
          <p:nvPr/>
        </p:nvSpPr>
        <p:spPr>
          <a:xfrm>
            <a:off x="1422035" y="1728056"/>
            <a:ext cx="3835218" cy="262887"/>
          </a:xfrm>
          <a:prstGeom prst="round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178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4B4B50DE-5887-55C5-6003-ABF78D283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9075" y="74712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 Work and Ideas 2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2074" name="TextBox 2073">
            <a:extLst>
              <a:ext uri="{FF2B5EF4-FFF2-40B4-BE49-F238E27FC236}">
                <a16:creationId xmlns:a16="http://schemas.microsoft.com/office/drawing/2014/main" id="{47844628-BF72-8BEA-8E57-95067ED9F115}"/>
              </a:ext>
            </a:extLst>
          </p:cNvPr>
          <p:cNvSpPr txBox="1"/>
          <p:nvPr/>
        </p:nvSpPr>
        <p:spPr>
          <a:xfrm>
            <a:off x="3267724" y="3466538"/>
            <a:ext cx="41849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WM on cells </a:t>
            </a:r>
            <a:r>
              <a:rPr lang="en-US" sz="1800" dirty="0"/>
              <a:t>VS </a:t>
            </a:r>
            <a:r>
              <a:rPr lang="en-US" dirty="0"/>
              <a:t>non-WM cells VS …</a:t>
            </a:r>
            <a:endParaRPr lang="en-US" sz="1800" dirty="0"/>
          </a:p>
        </p:txBody>
      </p:sp>
      <p:grpSp>
        <p:nvGrpSpPr>
          <p:cNvPr id="2076" name="Group 2075">
            <a:extLst>
              <a:ext uri="{FF2B5EF4-FFF2-40B4-BE49-F238E27FC236}">
                <a16:creationId xmlns:a16="http://schemas.microsoft.com/office/drawing/2014/main" id="{0F50E77A-3594-AA0C-F471-B89E6469173C}"/>
              </a:ext>
            </a:extLst>
          </p:cNvPr>
          <p:cNvGrpSpPr/>
          <p:nvPr/>
        </p:nvGrpSpPr>
        <p:grpSpPr>
          <a:xfrm>
            <a:off x="6870767" y="5305330"/>
            <a:ext cx="2206137" cy="796820"/>
            <a:chOff x="7587562" y="913905"/>
            <a:chExt cx="2206137" cy="796820"/>
          </a:xfrm>
        </p:grpSpPr>
        <p:grpSp>
          <p:nvGrpSpPr>
            <p:cNvPr id="2077" name="Group 2076">
              <a:extLst>
                <a:ext uri="{FF2B5EF4-FFF2-40B4-BE49-F238E27FC236}">
                  <a16:creationId xmlns:a16="http://schemas.microsoft.com/office/drawing/2014/main" id="{15F3C801-127D-5D00-DB6E-108C5D18D132}"/>
                </a:ext>
              </a:extLst>
            </p:cNvPr>
            <p:cNvGrpSpPr/>
            <p:nvPr/>
          </p:nvGrpSpPr>
          <p:grpSpPr>
            <a:xfrm>
              <a:off x="7587562" y="913905"/>
              <a:ext cx="2129658" cy="796820"/>
              <a:chOff x="9247256" y="1122431"/>
              <a:chExt cx="2129658" cy="796820"/>
            </a:xfrm>
          </p:grpSpPr>
          <p:grpSp>
            <p:nvGrpSpPr>
              <p:cNvPr id="2079" name="Group 2078">
                <a:extLst>
                  <a:ext uri="{FF2B5EF4-FFF2-40B4-BE49-F238E27FC236}">
                    <a16:creationId xmlns:a16="http://schemas.microsoft.com/office/drawing/2014/main" id="{CC746A12-125A-EC59-313B-B6CD9615820E}"/>
                  </a:ext>
                </a:extLst>
              </p:cNvPr>
              <p:cNvGrpSpPr/>
              <p:nvPr/>
            </p:nvGrpSpPr>
            <p:grpSpPr>
              <a:xfrm>
                <a:off x="9247256" y="1122431"/>
                <a:ext cx="2129658" cy="796820"/>
                <a:chOff x="9247256" y="1122431"/>
                <a:chExt cx="2129658" cy="796820"/>
              </a:xfrm>
            </p:grpSpPr>
            <p:sp>
              <p:nvSpPr>
                <p:cNvPr id="1038" name="Isosceles Triangle 1037">
                  <a:extLst>
                    <a:ext uri="{FF2B5EF4-FFF2-40B4-BE49-F238E27FC236}">
                      <a16:creationId xmlns:a16="http://schemas.microsoft.com/office/drawing/2014/main" id="{1EAB6D1E-ABD5-AA86-E5A6-6B443D24AB98}"/>
                    </a:ext>
                  </a:extLst>
                </p:cNvPr>
                <p:cNvSpPr/>
                <p:nvPr/>
              </p:nvSpPr>
              <p:spPr>
                <a:xfrm>
                  <a:off x="9925120" y="1424330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0" name="Isosceles Triangle 1039">
                  <a:extLst>
                    <a:ext uri="{FF2B5EF4-FFF2-40B4-BE49-F238E27FC236}">
                      <a16:creationId xmlns:a16="http://schemas.microsoft.com/office/drawing/2014/main" id="{68E88B54-48F1-6923-3E6B-469E6B476699}"/>
                    </a:ext>
                  </a:extLst>
                </p:cNvPr>
                <p:cNvSpPr/>
                <p:nvPr/>
              </p:nvSpPr>
              <p:spPr>
                <a:xfrm>
                  <a:off x="9247256" y="1616644"/>
                  <a:ext cx="305843" cy="302607"/>
                </a:xfrm>
                <a:prstGeom prst="triangle">
                  <a:avLst/>
                </a:prstGeom>
                <a:solidFill>
                  <a:srgbClr val="FF0000">
                    <a:alpha val="45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2" name="Isosceles Triangle 1041">
                  <a:extLst>
                    <a:ext uri="{FF2B5EF4-FFF2-40B4-BE49-F238E27FC236}">
                      <a16:creationId xmlns:a16="http://schemas.microsoft.com/office/drawing/2014/main" id="{2A6FB1DB-E487-ED2C-36BD-B36EF7D28185}"/>
                    </a:ext>
                  </a:extLst>
                </p:cNvPr>
                <p:cNvSpPr/>
                <p:nvPr/>
              </p:nvSpPr>
              <p:spPr>
                <a:xfrm>
                  <a:off x="11071071" y="1273380"/>
                  <a:ext cx="305843" cy="302607"/>
                </a:xfrm>
                <a:prstGeom prst="triangle">
                  <a:avLst/>
                </a:prstGeom>
                <a:solidFill>
                  <a:srgbClr val="0066FF">
                    <a:alpha val="60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3" name="Oval 1042">
                  <a:extLst>
                    <a:ext uri="{FF2B5EF4-FFF2-40B4-BE49-F238E27FC236}">
                      <a16:creationId xmlns:a16="http://schemas.microsoft.com/office/drawing/2014/main" id="{B800313B-E1DB-2D92-330F-7A652A6DC808}"/>
                    </a:ext>
                  </a:extLst>
                </p:cNvPr>
                <p:cNvSpPr/>
                <p:nvPr/>
              </p:nvSpPr>
              <p:spPr>
                <a:xfrm>
                  <a:off x="10474628" y="1122431"/>
                  <a:ext cx="305843" cy="301899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52" name="Straight Arrow Connector 1051">
                  <a:extLst>
                    <a:ext uri="{FF2B5EF4-FFF2-40B4-BE49-F238E27FC236}">
                      <a16:creationId xmlns:a16="http://schemas.microsoft.com/office/drawing/2014/main" id="{A47652C2-BD9B-21B2-3043-53222BFDB012}"/>
                    </a:ext>
                  </a:extLst>
                </p:cNvPr>
                <p:cNvCxnSpPr>
                  <a:cxnSpLocks/>
                  <a:stCxn id="1038" idx="2"/>
                  <a:endCxn id="1040" idx="5"/>
                </p:cNvCxnSpPr>
                <p:nvPr/>
              </p:nvCxnSpPr>
              <p:spPr>
                <a:xfrm flipH="1">
                  <a:off x="9476638" y="1726937"/>
                  <a:ext cx="448482" cy="41011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3" name="Straight Arrow Connector 1052">
                  <a:extLst>
                    <a:ext uri="{FF2B5EF4-FFF2-40B4-BE49-F238E27FC236}">
                      <a16:creationId xmlns:a16="http://schemas.microsoft.com/office/drawing/2014/main" id="{287C5912-227B-B8E6-7BE2-5D6C171EFC10}"/>
                    </a:ext>
                  </a:extLst>
                </p:cNvPr>
                <p:cNvCxnSpPr>
                  <a:cxnSpLocks/>
                  <a:stCxn id="1038" idx="5"/>
                  <a:endCxn id="1043" idx="3"/>
                </p:cNvCxnSpPr>
                <p:nvPr/>
              </p:nvCxnSpPr>
              <p:spPr>
                <a:xfrm flipV="1">
                  <a:off x="10154502" y="1380118"/>
                  <a:ext cx="364916" cy="195516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4" name="Straight Arrow Connector 1053">
                  <a:extLst>
                    <a:ext uri="{FF2B5EF4-FFF2-40B4-BE49-F238E27FC236}">
                      <a16:creationId xmlns:a16="http://schemas.microsoft.com/office/drawing/2014/main" id="{6676225C-50D2-B4FD-0A08-86845B61A265}"/>
                    </a:ext>
                  </a:extLst>
                </p:cNvPr>
                <p:cNvCxnSpPr>
                  <a:cxnSpLocks/>
                  <a:stCxn id="1043" idx="6"/>
                  <a:endCxn id="1042" idx="1"/>
                </p:cNvCxnSpPr>
                <p:nvPr/>
              </p:nvCxnSpPr>
              <p:spPr>
                <a:xfrm>
                  <a:off x="10780471" y="1273381"/>
                  <a:ext cx="367061" cy="151303"/>
                </a:xfrm>
                <a:prstGeom prst="straightConnector1">
                  <a:avLst/>
                </a:prstGeom>
                <a:ln>
                  <a:solidFill>
                    <a:srgbClr val="5B5BEC"/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5" name="Oval 1054">
                  <a:extLst>
                    <a:ext uri="{FF2B5EF4-FFF2-40B4-BE49-F238E27FC236}">
                      <a16:creationId xmlns:a16="http://schemas.microsoft.com/office/drawing/2014/main" id="{574B1A5E-1754-97DA-B743-F09E6E3BAB18}"/>
                    </a:ext>
                  </a:extLst>
                </p:cNvPr>
                <p:cNvSpPr/>
                <p:nvPr/>
              </p:nvSpPr>
              <p:spPr>
                <a:xfrm>
                  <a:off x="9789759" y="1372831"/>
                  <a:ext cx="529630" cy="516072"/>
                </a:xfrm>
                <a:prstGeom prst="ellipse">
                  <a:avLst/>
                </a:prstGeom>
                <a:noFill/>
                <a:ln w="50800">
                  <a:solidFill>
                    <a:srgbClr val="00B05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034" name="Straight Arrow Connector 1033">
                <a:extLst>
                  <a:ext uri="{FF2B5EF4-FFF2-40B4-BE49-F238E27FC236}">
                    <a16:creationId xmlns:a16="http://schemas.microsoft.com/office/drawing/2014/main" id="{E97EEA9A-C4E4-E8D5-4614-3CC080802240}"/>
                  </a:ext>
                </a:extLst>
              </p:cNvPr>
              <p:cNvCxnSpPr>
                <a:cxnSpLocks/>
                <a:stCxn id="1038" idx="4"/>
                <a:endCxn id="1042" idx="2"/>
              </p:cNvCxnSpPr>
              <p:nvPr/>
            </p:nvCxnSpPr>
            <p:spPr>
              <a:xfrm flipV="1">
                <a:off x="10230963" y="1575987"/>
                <a:ext cx="840108" cy="15095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78" name="Oval 2077">
              <a:extLst>
                <a:ext uri="{FF2B5EF4-FFF2-40B4-BE49-F238E27FC236}">
                  <a16:creationId xmlns:a16="http://schemas.microsoft.com/office/drawing/2014/main" id="{FF7E4B34-9C80-577E-0631-4F1FE6253956}"/>
                </a:ext>
              </a:extLst>
            </p:cNvPr>
            <p:cNvSpPr/>
            <p:nvPr/>
          </p:nvSpPr>
          <p:spPr>
            <a:xfrm>
              <a:off x="9264069" y="988240"/>
              <a:ext cx="529630" cy="516072"/>
            </a:xfrm>
            <a:prstGeom prst="ellipse">
              <a:avLst/>
            </a:prstGeom>
            <a:noFill/>
            <a:ln w="508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56" name="Oval 1055">
            <a:extLst>
              <a:ext uri="{FF2B5EF4-FFF2-40B4-BE49-F238E27FC236}">
                <a16:creationId xmlns:a16="http://schemas.microsoft.com/office/drawing/2014/main" id="{948E474B-FC37-6B6B-4A3B-F94CFCF6E32F}"/>
              </a:ext>
            </a:extLst>
          </p:cNvPr>
          <p:cNvSpPr/>
          <p:nvPr/>
        </p:nvSpPr>
        <p:spPr>
          <a:xfrm>
            <a:off x="6965910" y="4722653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Isosceles Triangle 1056">
            <a:extLst>
              <a:ext uri="{FF2B5EF4-FFF2-40B4-BE49-F238E27FC236}">
                <a16:creationId xmlns:a16="http://schemas.microsoft.com/office/drawing/2014/main" id="{D0C2FD4C-216A-265D-6565-8A38F704DC5F}"/>
              </a:ext>
            </a:extLst>
          </p:cNvPr>
          <p:cNvSpPr/>
          <p:nvPr/>
        </p:nvSpPr>
        <p:spPr>
          <a:xfrm>
            <a:off x="7077803" y="4810116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0" name="Straight Arrow Connector 1059">
            <a:extLst>
              <a:ext uri="{FF2B5EF4-FFF2-40B4-BE49-F238E27FC236}">
                <a16:creationId xmlns:a16="http://schemas.microsoft.com/office/drawing/2014/main" id="{8346255E-B185-9591-6F25-C38DEBAD448A}"/>
              </a:ext>
            </a:extLst>
          </p:cNvPr>
          <p:cNvCxnSpPr>
            <a:cxnSpLocks/>
            <a:stCxn id="1043" idx="7"/>
          </p:cNvCxnSpPr>
          <p:nvPr/>
        </p:nvCxnSpPr>
        <p:spPr>
          <a:xfrm flipV="1">
            <a:off x="8359192" y="4927682"/>
            <a:ext cx="44790" cy="421860"/>
          </a:xfrm>
          <a:prstGeom prst="straightConnector1">
            <a:avLst/>
          </a:prstGeom>
          <a:ln>
            <a:solidFill>
              <a:srgbClr val="5B5BE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4" name="Isosceles Triangle 1063">
            <a:extLst>
              <a:ext uri="{FF2B5EF4-FFF2-40B4-BE49-F238E27FC236}">
                <a16:creationId xmlns:a16="http://schemas.microsoft.com/office/drawing/2014/main" id="{4EE12E79-B374-48BF-CE19-3B1D20A8997F}"/>
              </a:ext>
            </a:extLst>
          </p:cNvPr>
          <p:cNvSpPr/>
          <p:nvPr/>
        </p:nvSpPr>
        <p:spPr>
          <a:xfrm>
            <a:off x="8281669" y="4600751"/>
            <a:ext cx="305843" cy="302607"/>
          </a:xfrm>
          <a:prstGeom prst="triangle">
            <a:avLst/>
          </a:prstGeom>
          <a:solidFill>
            <a:srgbClr val="0066FF">
              <a:alpha val="4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7" name="Group 1066">
            <a:extLst>
              <a:ext uri="{FF2B5EF4-FFF2-40B4-BE49-F238E27FC236}">
                <a16:creationId xmlns:a16="http://schemas.microsoft.com/office/drawing/2014/main" id="{A10FC9F6-24B2-F209-9296-B935527B0286}"/>
              </a:ext>
            </a:extLst>
          </p:cNvPr>
          <p:cNvGrpSpPr/>
          <p:nvPr/>
        </p:nvGrpSpPr>
        <p:grpSpPr>
          <a:xfrm>
            <a:off x="1782904" y="5427232"/>
            <a:ext cx="2129658" cy="796820"/>
            <a:chOff x="9247256" y="1122431"/>
            <a:chExt cx="2129658" cy="796820"/>
          </a:xfrm>
        </p:grpSpPr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79F4DFBF-F9D0-82BD-0CDA-1B361E572B4E}"/>
                </a:ext>
              </a:extLst>
            </p:cNvPr>
            <p:cNvGrpSpPr/>
            <p:nvPr/>
          </p:nvGrpSpPr>
          <p:grpSpPr>
            <a:xfrm>
              <a:off x="9247256" y="1122431"/>
              <a:ext cx="2129658" cy="796820"/>
              <a:chOff x="9247256" y="1122431"/>
              <a:chExt cx="2129658" cy="796820"/>
            </a:xfrm>
          </p:grpSpPr>
          <p:sp>
            <p:nvSpPr>
              <p:cNvPr id="1071" name="Isosceles Triangle 1070">
                <a:extLst>
                  <a:ext uri="{FF2B5EF4-FFF2-40B4-BE49-F238E27FC236}">
                    <a16:creationId xmlns:a16="http://schemas.microsoft.com/office/drawing/2014/main" id="{8845F6A7-40C7-0751-0F23-DE2C0A50B1AF}"/>
                  </a:ext>
                </a:extLst>
              </p:cNvPr>
              <p:cNvSpPr/>
              <p:nvPr/>
            </p:nvSpPr>
            <p:spPr>
              <a:xfrm>
                <a:off x="9925120" y="1424330"/>
                <a:ext cx="305843" cy="302607"/>
              </a:xfrm>
              <a:prstGeom prst="triangl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2" name="Isosceles Triangle 1071">
                <a:extLst>
                  <a:ext uri="{FF2B5EF4-FFF2-40B4-BE49-F238E27FC236}">
                    <a16:creationId xmlns:a16="http://schemas.microsoft.com/office/drawing/2014/main" id="{7A0B6646-15FE-DE84-7D70-C84BDFC1B1F2}"/>
                  </a:ext>
                </a:extLst>
              </p:cNvPr>
              <p:cNvSpPr/>
              <p:nvPr/>
            </p:nvSpPr>
            <p:spPr>
              <a:xfrm>
                <a:off x="9247256" y="1616644"/>
                <a:ext cx="305843" cy="302607"/>
              </a:xfrm>
              <a:prstGeom prst="triangle">
                <a:avLst/>
              </a:prstGeom>
              <a:solidFill>
                <a:srgbClr val="FF0000">
                  <a:alpha val="45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3" name="Isosceles Triangle 1072">
                <a:extLst>
                  <a:ext uri="{FF2B5EF4-FFF2-40B4-BE49-F238E27FC236}">
                    <a16:creationId xmlns:a16="http://schemas.microsoft.com/office/drawing/2014/main" id="{B05D9717-636E-F4B1-BFF9-7F09C71400E4}"/>
                  </a:ext>
                </a:extLst>
              </p:cNvPr>
              <p:cNvSpPr/>
              <p:nvPr/>
            </p:nvSpPr>
            <p:spPr>
              <a:xfrm>
                <a:off x="11071071" y="1273380"/>
                <a:ext cx="305843" cy="302607"/>
              </a:xfrm>
              <a:prstGeom prst="triangle">
                <a:avLst/>
              </a:prstGeom>
              <a:solidFill>
                <a:srgbClr val="0066FF">
                  <a:alpha val="60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0" name="Oval 2079">
                <a:extLst>
                  <a:ext uri="{FF2B5EF4-FFF2-40B4-BE49-F238E27FC236}">
                    <a16:creationId xmlns:a16="http://schemas.microsoft.com/office/drawing/2014/main" id="{2EAE04CE-0F5B-05CB-5377-308B5020E1F9}"/>
                  </a:ext>
                </a:extLst>
              </p:cNvPr>
              <p:cNvSpPr/>
              <p:nvPr/>
            </p:nvSpPr>
            <p:spPr>
              <a:xfrm>
                <a:off x="10474628" y="1122431"/>
                <a:ext cx="305843" cy="30189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81" name="Straight Arrow Connector 2080">
                <a:extLst>
                  <a:ext uri="{FF2B5EF4-FFF2-40B4-BE49-F238E27FC236}">
                    <a16:creationId xmlns:a16="http://schemas.microsoft.com/office/drawing/2014/main" id="{DE9CC557-F2F1-CF7A-1317-31735B52315E}"/>
                  </a:ext>
                </a:extLst>
              </p:cNvPr>
              <p:cNvCxnSpPr>
                <a:cxnSpLocks/>
                <a:stCxn id="1071" idx="2"/>
                <a:endCxn id="1072" idx="5"/>
              </p:cNvCxnSpPr>
              <p:nvPr/>
            </p:nvCxnSpPr>
            <p:spPr>
              <a:xfrm flipH="1">
                <a:off x="9476638" y="1726937"/>
                <a:ext cx="448482" cy="41011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2" name="Straight Arrow Connector 2081">
                <a:extLst>
                  <a:ext uri="{FF2B5EF4-FFF2-40B4-BE49-F238E27FC236}">
                    <a16:creationId xmlns:a16="http://schemas.microsoft.com/office/drawing/2014/main" id="{2CF0A546-FF47-E596-8938-912504CDA9BE}"/>
                  </a:ext>
                </a:extLst>
              </p:cNvPr>
              <p:cNvCxnSpPr>
                <a:cxnSpLocks/>
                <a:stCxn id="1071" idx="5"/>
                <a:endCxn id="2080" idx="3"/>
              </p:cNvCxnSpPr>
              <p:nvPr/>
            </p:nvCxnSpPr>
            <p:spPr>
              <a:xfrm flipV="1">
                <a:off x="10154502" y="1380118"/>
                <a:ext cx="364916" cy="19551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3" name="Straight Arrow Connector 2082">
                <a:extLst>
                  <a:ext uri="{FF2B5EF4-FFF2-40B4-BE49-F238E27FC236}">
                    <a16:creationId xmlns:a16="http://schemas.microsoft.com/office/drawing/2014/main" id="{3FEB88BF-47C8-BCD4-AAE6-40C4D509CBA7}"/>
                  </a:ext>
                </a:extLst>
              </p:cNvPr>
              <p:cNvCxnSpPr>
                <a:cxnSpLocks/>
                <a:stCxn id="2080" idx="6"/>
                <a:endCxn id="1073" idx="1"/>
              </p:cNvCxnSpPr>
              <p:nvPr/>
            </p:nvCxnSpPr>
            <p:spPr>
              <a:xfrm>
                <a:off x="10780471" y="1273381"/>
                <a:ext cx="367061" cy="151303"/>
              </a:xfrm>
              <a:prstGeom prst="straightConnector1">
                <a:avLst/>
              </a:prstGeom>
              <a:ln>
                <a:solidFill>
                  <a:srgbClr val="5B5BE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84" name="Oval 2083">
                <a:extLst>
                  <a:ext uri="{FF2B5EF4-FFF2-40B4-BE49-F238E27FC236}">
                    <a16:creationId xmlns:a16="http://schemas.microsoft.com/office/drawing/2014/main" id="{C6504E35-B092-D0A5-0D0A-838306292B93}"/>
                  </a:ext>
                </a:extLst>
              </p:cNvPr>
              <p:cNvSpPr/>
              <p:nvPr/>
            </p:nvSpPr>
            <p:spPr>
              <a:xfrm>
                <a:off x="9789759" y="1372831"/>
                <a:ext cx="529630" cy="516072"/>
              </a:xfrm>
              <a:prstGeom prst="ellipse">
                <a:avLst/>
              </a:prstGeom>
              <a:noFill/>
              <a:ln w="50800"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70" name="Straight Arrow Connector 1069">
              <a:extLst>
                <a:ext uri="{FF2B5EF4-FFF2-40B4-BE49-F238E27FC236}">
                  <a16:creationId xmlns:a16="http://schemas.microsoft.com/office/drawing/2014/main" id="{ADC37035-7C67-081D-D3FE-467F61FDF65D}"/>
                </a:ext>
              </a:extLst>
            </p:cNvPr>
            <p:cNvCxnSpPr>
              <a:cxnSpLocks/>
              <a:stCxn id="1071" idx="4"/>
              <a:endCxn id="1073" idx="2"/>
            </p:cNvCxnSpPr>
            <p:nvPr/>
          </p:nvCxnSpPr>
          <p:spPr>
            <a:xfrm flipV="1">
              <a:off x="10230963" y="1575987"/>
              <a:ext cx="840108" cy="1509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85" name="Oval 2084">
            <a:extLst>
              <a:ext uri="{FF2B5EF4-FFF2-40B4-BE49-F238E27FC236}">
                <a16:creationId xmlns:a16="http://schemas.microsoft.com/office/drawing/2014/main" id="{1D7234FC-A6E8-0E8D-D59C-639BE3FC96EC}"/>
              </a:ext>
            </a:extLst>
          </p:cNvPr>
          <p:cNvSpPr/>
          <p:nvPr/>
        </p:nvSpPr>
        <p:spPr>
          <a:xfrm>
            <a:off x="1878047" y="4844555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6" name="Isosceles Triangle 2085">
            <a:extLst>
              <a:ext uri="{FF2B5EF4-FFF2-40B4-BE49-F238E27FC236}">
                <a16:creationId xmlns:a16="http://schemas.microsoft.com/office/drawing/2014/main" id="{CE32415C-1DA3-05ED-E3A2-DD017513A4BE}"/>
              </a:ext>
            </a:extLst>
          </p:cNvPr>
          <p:cNvSpPr/>
          <p:nvPr/>
        </p:nvSpPr>
        <p:spPr>
          <a:xfrm>
            <a:off x="1989940" y="4932018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7" name="Oval 2086">
            <a:extLst>
              <a:ext uri="{FF2B5EF4-FFF2-40B4-BE49-F238E27FC236}">
                <a16:creationId xmlns:a16="http://schemas.microsoft.com/office/drawing/2014/main" id="{05C41CBC-A535-7034-6D8A-1700FDA2D572}"/>
              </a:ext>
            </a:extLst>
          </p:cNvPr>
          <p:cNvSpPr/>
          <p:nvPr/>
        </p:nvSpPr>
        <p:spPr>
          <a:xfrm>
            <a:off x="1625295" y="5880434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8" name="Straight Arrow Connector 2087">
            <a:extLst>
              <a:ext uri="{FF2B5EF4-FFF2-40B4-BE49-F238E27FC236}">
                <a16:creationId xmlns:a16="http://schemas.microsoft.com/office/drawing/2014/main" id="{01A077C6-9748-5001-6CF3-2B5E18F3514F}"/>
              </a:ext>
            </a:extLst>
          </p:cNvPr>
          <p:cNvCxnSpPr>
            <a:cxnSpLocks/>
            <a:stCxn id="2080" idx="7"/>
          </p:cNvCxnSpPr>
          <p:nvPr/>
        </p:nvCxnSpPr>
        <p:spPr>
          <a:xfrm flipV="1">
            <a:off x="3271329" y="5049584"/>
            <a:ext cx="44790" cy="421860"/>
          </a:xfrm>
          <a:prstGeom prst="straightConnector1">
            <a:avLst/>
          </a:prstGeom>
          <a:ln>
            <a:solidFill>
              <a:srgbClr val="5B5BE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9" name="Isosceles Triangle 2088">
            <a:extLst>
              <a:ext uri="{FF2B5EF4-FFF2-40B4-BE49-F238E27FC236}">
                <a16:creationId xmlns:a16="http://schemas.microsoft.com/office/drawing/2014/main" id="{C1AF615A-9607-E570-DF92-D7EFADEA68D0}"/>
              </a:ext>
            </a:extLst>
          </p:cNvPr>
          <p:cNvSpPr/>
          <p:nvPr/>
        </p:nvSpPr>
        <p:spPr>
          <a:xfrm>
            <a:off x="3193806" y="4722653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1" name="TextBox 2090">
            <a:extLst>
              <a:ext uri="{FF2B5EF4-FFF2-40B4-BE49-F238E27FC236}">
                <a16:creationId xmlns:a16="http://schemas.microsoft.com/office/drawing/2014/main" id="{5D21D01B-4E8A-A9D8-DC67-94C281305778}"/>
              </a:ext>
            </a:extLst>
          </p:cNvPr>
          <p:cNvSpPr txBox="1"/>
          <p:nvPr/>
        </p:nvSpPr>
        <p:spPr>
          <a:xfrm>
            <a:off x="1533644" y="4326468"/>
            <a:ext cx="726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None or “excitation” networks</a:t>
            </a:r>
          </a:p>
        </p:txBody>
      </p:sp>
      <p:sp>
        <p:nvSpPr>
          <p:cNvPr id="2092" name="TextBox 2091">
            <a:extLst>
              <a:ext uri="{FF2B5EF4-FFF2-40B4-BE49-F238E27FC236}">
                <a16:creationId xmlns:a16="http://schemas.microsoft.com/office/drawing/2014/main" id="{F7E03B90-F9D9-6174-5699-7CE47CB1FDE8}"/>
              </a:ext>
            </a:extLst>
          </p:cNvPr>
          <p:cNvSpPr txBox="1"/>
          <p:nvPr/>
        </p:nvSpPr>
        <p:spPr>
          <a:xfrm>
            <a:off x="6485513" y="4287385"/>
            <a:ext cx="3128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None or “inhibition” networks</a:t>
            </a:r>
          </a:p>
        </p:txBody>
      </p:sp>
    </p:spTree>
    <p:extLst>
      <p:ext uri="{BB962C8B-B14F-4D97-AF65-F5344CB8AC3E}">
        <p14:creationId xmlns:p14="http://schemas.microsoft.com/office/powerpoint/2010/main" val="1343381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C2DCA9D-BCCE-9415-0461-C77F5C5854B5}"/>
              </a:ext>
            </a:extLst>
          </p:cNvPr>
          <p:cNvGrpSpPr/>
          <p:nvPr/>
        </p:nvGrpSpPr>
        <p:grpSpPr>
          <a:xfrm>
            <a:off x="7250629" y="2429059"/>
            <a:ext cx="734030" cy="535781"/>
            <a:chOff x="1131027" y="1573386"/>
            <a:chExt cx="734030" cy="535781"/>
          </a:xfrm>
        </p:grpSpPr>
        <p:pic>
          <p:nvPicPr>
            <p:cNvPr id="11" name="Picture 2" descr="Bruker (@bruker) / X">
              <a:extLst>
                <a:ext uri="{FF2B5EF4-FFF2-40B4-BE49-F238E27FC236}">
                  <a16:creationId xmlns:a16="http://schemas.microsoft.com/office/drawing/2014/main" id="{826D256D-97A7-7BDB-8ED2-D7B20485F7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MATLAB - Wikipedia">
              <a:extLst>
                <a:ext uri="{FF2B5EF4-FFF2-40B4-BE49-F238E27FC236}">
                  <a16:creationId xmlns:a16="http://schemas.microsoft.com/office/drawing/2014/main" id="{7719E8E7-8CA9-95AC-50B6-8A27E612BE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BD51AB27-A9F7-B4EF-A81B-DF288655B2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129" y="62200"/>
            <a:ext cx="2638320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Ideas 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1590730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6302376" y="1780154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0B050"/>
                </a:solidFill>
              </a:rPr>
              <a:t>Closed-loop holographic opto-stimulation </a:t>
            </a:r>
            <a:endParaRPr lang="en-US" sz="1000" dirty="0"/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6324595" y="2248071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5" name="Arrow: Curved Right 4">
            <a:extLst>
              <a:ext uri="{FF2B5EF4-FFF2-40B4-BE49-F238E27FC236}">
                <a16:creationId xmlns:a16="http://schemas.microsoft.com/office/drawing/2014/main" id="{7173D887-ACCE-8996-E167-B24550D1B0EA}"/>
              </a:ext>
            </a:extLst>
          </p:cNvPr>
          <p:cNvSpPr/>
          <p:nvPr/>
        </p:nvSpPr>
        <p:spPr>
          <a:xfrm rot="16200000">
            <a:off x="3604854" y="1216956"/>
            <a:ext cx="835358" cy="3388230"/>
          </a:xfrm>
          <a:prstGeom prst="curvedRightArrow">
            <a:avLst>
              <a:gd name="adj1" fmla="val 25000"/>
              <a:gd name="adj2" fmla="val 50000"/>
              <a:gd name="adj3" fmla="val 28069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05E1A42-D5BE-0C40-0278-BDFD5509FBA6}"/>
              </a:ext>
            </a:extLst>
          </p:cNvPr>
          <p:cNvSpPr/>
          <p:nvPr/>
        </p:nvSpPr>
        <p:spPr>
          <a:xfrm>
            <a:off x="1139107" y="3138420"/>
            <a:ext cx="2378622" cy="38066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Identify ROI of each cell, and their behavioral dependency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6E2CE6D-1C30-DE2C-1EFF-8BD0E765F5FC}"/>
              </a:ext>
            </a:extLst>
          </p:cNvPr>
          <p:cNvGrpSpPr/>
          <p:nvPr/>
        </p:nvGrpSpPr>
        <p:grpSpPr>
          <a:xfrm>
            <a:off x="3359805" y="4868688"/>
            <a:ext cx="2129658" cy="796820"/>
            <a:chOff x="9247256" y="1122431"/>
            <a:chExt cx="2129658" cy="79682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3252D50-811C-DA6A-7E52-07EA6C4F214F}"/>
                </a:ext>
              </a:extLst>
            </p:cNvPr>
            <p:cNvGrpSpPr/>
            <p:nvPr/>
          </p:nvGrpSpPr>
          <p:grpSpPr>
            <a:xfrm>
              <a:off x="9247256" y="1122431"/>
              <a:ext cx="2129658" cy="796820"/>
              <a:chOff x="9247256" y="1122431"/>
              <a:chExt cx="2129658" cy="796820"/>
            </a:xfrm>
          </p:grpSpPr>
          <p:sp>
            <p:nvSpPr>
              <p:cNvPr id="29" name="Isosceles Triangle 28">
                <a:extLst>
                  <a:ext uri="{FF2B5EF4-FFF2-40B4-BE49-F238E27FC236}">
                    <a16:creationId xmlns:a16="http://schemas.microsoft.com/office/drawing/2014/main" id="{44953A4D-C6B4-345C-99DC-09A3848D12CF}"/>
                  </a:ext>
                </a:extLst>
              </p:cNvPr>
              <p:cNvSpPr/>
              <p:nvPr/>
            </p:nvSpPr>
            <p:spPr>
              <a:xfrm>
                <a:off x="9925120" y="1424330"/>
                <a:ext cx="305843" cy="302607"/>
              </a:xfrm>
              <a:prstGeom prst="triangl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A9370C18-87A3-E8BA-50BF-820AE1883D6A}"/>
                  </a:ext>
                </a:extLst>
              </p:cNvPr>
              <p:cNvSpPr/>
              <p:nvPr/>
            </p:nvSpPr>
            <p:spPr>
              <a:xfrm>
                <a:off x="9247256" y="1616644"/>
                <a:ext cx="305843" cy="302607"/>
              </a:xfrm>
              <a:prstGeom prst="triangle">
                <a:avLst/>
              </a:prstGeom>
              <a:solidFill>
                <a:schemeClr val="accent2">
                  <a:lumMod val="75000"/>
                  <a:alpha val="4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Isosceles Triangle 2047">
                <a:extLst>
                  <a:ext uri="{FF2B5EF4-FFF2-40B4-BE49-F238E27FC236}">
                    <a16:creationId xmlns:a16="http://schemas.microsoft.com/office/drawing/2014/main" id="{5769AC5F-A79D-38AD-C1AA-4B2C2CC83F13}"/>
                  </a:ext>
                </a:extLst>
              </p:cNvPr>
              <p:cNvSpPr/>
              <p:nvPr/>
            </p:nvSpPr>
            <p:spPr>
              <a:xfrm>
                <a:off x="11071071" y="1273380"/>
                <a:ext cx="305843" cy="302607"/>
              </a:xfrm>
              <a:prstGeom prst="triangle">
                <a:avLst/>
              </a:prstGeom>
              <a:solidFill>
                <a:srgbClr val="0066FF">
                  <a:alpha val="60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9" name="Oval 2048">
                <a:extLst>
                  <a:ext uri="{FF2B5EF4-FFF2-40B4-BE49-F238E27FC236}">
                    <a16:creationId xmlns:a16="http://schemas.microsoft.com/office/drawing/2014/main" id="{BC3B9257-8187-C213-2510-3D031A2286D5}"/>
                  </a:ext>
                </a:extLst>
              </p:cNvPr>
              <p:cNvSpPr/>
              <p:nvPr/>
            </p:nvSpPr>
            <p:spPr>
              <a:xfrm>
                <a:off x="10474628" y="1122431"/>
                <a:ext cx="305843" cy="30189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50" name="Straight Arrow Connector 2049">
                <a:extLst>
                  <a:ext uri="{FF2B5EF4-FFF2-40B4-BE49-F238E27FC236}">
                    <a16:creationId xmlns:a16="http://schemas.microsoft.com/office/drawing/2014/main" id="{D01EFD9D-B967-B19B-AEC5-79F471235989}"/>
                  </a:ext>
                </a:extLst>
              </p:cNvPr>
              <p:cNvCxnSpPr>
                <a:cxnSpLocks/>
                <a:stCxn id="29" idx="2"/>
                <a:endCxn id="30" idx="5"/>
              </p:cNvCxnSpPr>
              <p:nvPr/>
            </p:nvCxnSpPr>
            <p:spPr>
              <a:xfrm flipH="1">
                <a:off x="9476638" y="1726937"/>
                <a:ext cx="448482" cy="41011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1" name="Straight Arrow Connector 2050">
                <a:extLst>
                  <a:ext uri="{FF2B5EF4-FFF2-40B4-BE49-F238E27FC236}">
                    <a16:creationId xmlns:a16="http://schemas.microsoft.com/office/drawing/2014/main" id="{F017B569-85FA-37FC-53ED-7D424E6318D6}"/>
                  </a:ext>
                </a:extLst>
              </p:cNvPr>
              <p:cNvCxnSpPr>
                <a:cxnSpLocks/>
                <a:stCxn id="29" idx="5"/>
                <a:endCxn id="2049" idx="3"/>
              </p:cNvCxnSpPr>
              <p:nvPr/>
            </p:nvCxnSpPr>
            <p:spPr>
              <a:xfrm flipV="1">
                <a:off x="10154502" y="1380118"/>
                <a:ext cx="364916" cy="19551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2" name="Straight Arrow Connector 2051">
                <a:extLst>
                  <a:ext uri="{FF2B5EF4-FFF2-40B4-BE49-F238E27FC236}">
                    <a16:creationId xmlns:a16="http://schemas.microsoft.com/office/drawing/2014/main" id="{3282E755-0ACD-ADD0-AC1E-35A968FCC2FE}"/>
                  </a:ext>
                </a:extLst>
              </p:cNvPr>
              <p:cNvCxnSpPr>
                <a:cxnSpLocks/>
                <a:stCxn id="2049" idx="6"/>
                <a:endCxn id="2048" idx="1"/>
              </p:cNvCxnSpPr>
              <p:nvPr/>
            </p:nvCxnSpPr>
            <p:spPr>
              <a:xfrm>
                <a:off x="10780471" y="1273381"/>
                <a:ext cx="367061" cy="151303"/>
              </a:xfrm>
              <a:prstGeom prst="straightConnector1">
                <a:avLst/>
              </a:prstGeom>
              <a:ln>
                <a:solidFill>
                  <a:srgbClr val="5B5BE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DCA0FA2-9D6A-C9C3-B01F-177E8C42BEAA}"/>
                </a:ext>
              </a:extLst>
            </p:cNvPr>
            <p:cNvCxnSpPr>
              <a:cxnSpLocks/>
              <a:stCxn id="29" idx="4"/>
              <a:endCxn id="2048" idx="2"/>
            </p:cNvCxnSpPr>
            <p:nvPr/>
          </p:nvCxnSpPr>
          <p:spPr>
            <a:xfrm flipV="1">
              <a:off x="10230963" y="1575987"/>
              <a:ext cx="840108" cy="1509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4" name="Oval 2053">
            <a:extLst>
              <a:ext uri="{FF2B5EF4-FFF2-40B4-BE49-F238E27FC236}">
                <a16:creationId xmlns:a16="http://schemas.microsoft.com/office/drawing/2014/main" id="{D9BE1036-FA45-E5B7-CF31-FEFDEA520B3E}"/>
              </a:ext>
            </a:extLst>
          </p:cNvPr>
          <p:cNvSpPr/>
          <p:nvPr/>
        </p:nvSpPr>
        <p:spPr>
          <a:xfrm>
            <a:off x="2848455" y="4160008"/>
            <a:ext cx="1199634" cy="1747411"/>
          </a:xfrm>
          <a:prstGeom prst="ellipse">
            <a:avLst/>
          </a:prstGeom>
          <a:noFill/>
          <a:ln w="50800">
            <a:solidFill>
              <a:srgbClr val="FFC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Isosceles Triangle 2054">
            <a:extLst>
              <a:ext uri="{FF2B5EF4-FFF2-40B4-BE49-F238E27FC236}">
                <a16:creationId xmlns:a16="http://schemas.microsoft.com/office/drawing/2014/main" id="{43B24C9C-487B-924A-C85F-83449D089190}"/>
              </a:ext>
            </a:extLst>
          </p:cNvPr>
          <p:cNvSpPr/>
          <p:nvPr/>
        </p:nvSpPr>
        <p:spPr>
          <a:xfrm>
            <a:off x="3566841" y="4373474"/>
            <a:ext cx="305843" cy="302607"/>
          </a:xfrm>
          <a:prstGeom prst="triangle">
            <a:avLst/>
          </a:prstGeom>
          <a:solidFill>
            <a:schemeClr val="accent4">
              <a:lumMod val="60000"/>
              <a:lumOff val="40000"/>
              <a:alpha val="4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57" name="Straight Arrow Connector 2056">
            <a:extLst>
              <a:ext uri="{FF2B5EF4-FFF2-40B4-BE49-F238E27FC236}">
                <a16:creationId xmlns:a16="http://schemas.microsoft.com/office/drawing/2014/main" id="{923D5CDE-C84B-BD45-55BB-1EDCA8A9BAC8}"/>
              </a:ext>
            </a:extLst>
          </p:cNvPr>
          <p:cNvCxnSpPr>
            <a:cxnSpLocks/>
            <a:stCxn id="2049" idx="7"/>
          </p:cNvCxnSpPr>
          <p:nvPr/>
        </p:nvCxnSpPr>
        <p:spPr>
          <a:xfrm flipV="1">
            <a:off x="4848230" y="4491040"/>
            <a:ext cx="44790" cy="421860"/>
          </a:xfrm>
          <a:prstGeom prst="straightConnector1">
            <a:avLst/>
          </a:prstGeom>
          <a:ln>
            <a:solidFill>
              <a:srgbClr val="5B5BE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8" name="Isosceles Triangle 2057">
            <a:extLst>
              <a:ext uri="{FF2B5EF4-FFF2-40B4-BE49-F238E27FC236}">
                <a16:creationId xmlns:a16="http://schemas.microsoft.com/office/drawing/2014/main" id="{761B6D17-2C0E-2BD8-5100-C19FE1008A03}"/>
              </a:ext>
            </a:extLst>
          </p:cNvPr>
          <p:cNvSpPr/>
          <p:nvPr/>
        </p:nvSpPr>
        <p:spPr>
          <a:xfrm>
            <a:off x="4770707" y="4164109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Isosceles Triangle 2058">
            <a:extLst>
              <a:ext uri="{FF2B5EF4-FFF2-40B4-BE49-F238E27FC236}">
                <a16:creationId xmlns:a16="http://schemas.microsoft.com/office/drawing/2014/main" id="{4BD49E4D-4ECB-93D1-CC21-FBE408A9627E}"/>
              </a:ext>
            </a:extLst>
          </p:cNvPr>
          <p:cNvSpPr/>
          <p:nvPr/>
        </p:nvSpPr>
        <p:spPr>
          <a:xfrm>
            <a:off x="2942582" y="4753008"/>
            <a:ext cx="305843" cy="302607"/>
          </a:xfrm>
          <a:prstGeom prst="triangle">
            <a:avLst/>
          </a:prstGeom>
          <a:solidFill>
            <a:srgbClr val="FFC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0" name="Isosceles Triangle 2059">
            <a:extLst>
              <a:ext uri="{FF2B5EF4-FFF2-40B4-BE49-F238E27FC236}">
                <a16:creationId xmlns:a16="http://schemas.microsoft.com/office/drawing/2014/main" id="{81553742-2342-146F-6EB7-33A5FF9B5C4B}"/>
              </a:ext>
            </a:extLst>
          </p:cNvPr>
          <p:cNvSpPr/>
          <p:nvPr/>
        </p:nvSpPr>
        <p:spPr>
          <a:xfrm>
            <a:off x="4831067" y="5970861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TextBox 2063">
            <a:extLst>
              <a:ext uri="{FF2B5EF4-FFF2-40B4-BE49-F238E27FC236}">
                <a16:creationId xmlns:a16="http://schemas.microsoft.com/office/drawing/2014/main" id="{65CCD592-1857-4D2E-F09A-12CEB16261DC}"/>
              </a:ext>
            </a:extLst>
          </p:cNvPr>
          <p:cNvSpPr txBox="1"/>
          <p:nvPr/>
        </p:nvSpPr>
        <p:spPr>
          <a:xfrm>
            <a:off x="523496" y="4451235"/>
            <a:ext cx="22921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FFC000"/>
                </a:solidFill>
              </a:rPr>
              <a:t>Detection of neural activity pattern (single cell or cell assemblies)</a:t>
            </a:r>
          </a:p>
        </p:txBody>
      </p:sp>
      <p:sp>
        <p:nvSpPr>
          <p:cNvPr id="2065" name="Arrow: Right 2064">
            <a:extLst>
              <a:ext uri="{FF2B5EF4-FFF2-40B4-BE49-F238E27FC236}">
                <a16:creationId xmlns:a16="http://schemas.microsoft.com/office/drawing/2014/main" id="{0ABB110F-C9D2-4A48-121E-43D37A9AE64C}"/>
              </a:ext>
            </a:extLst>
          </p:cNvPr>
          <p:cNvSpPr/>
          <p:nvPr/>
        </p:nvSpPr>
        <p:spPr>
          <a:xfrm>
            <a:off x="5779404" y="5063669"/>
            <a:ext cx="1178422" cy="160464"/>
          </a:xfrm>
          <a:prstGeom prst="rightArrow">
            <a:avLst>
              <a:gd name="adj1" fmla="val 50000"/>
              <a:gd name="adj2" fmla="val 25844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66" name="Group 2065">
            <a:extLst>
              <a:ext uri="{FF2B5EF4-FFF2-40B4-BE49-F238E27FC236}">
                <a16:creationId xmlns:a16="http://schemas.microsoft.com/office/drawing/2014/main" id="{DAE52741-FC76-689D-DD81-A6BCEC05B8AE}"/>
              </a:ext>
            </a:extLst>
          </p:cNvPr>
          <p:cNvGrpSpPr/>
          <p:nvPr/>
        </p:nvGrpSpPr>
        <p:grpSpPr>
          <a:xfrm>
            <a:off x="7566766" y="4924914"/>
            <a:ext cx="2129658" cy="796820"/>
            <a:chOff x="9247256" y="1122431"/>
            <a:chExt cx="2129658" cy="796820"/>
          </a:xfrm>
        </p:grpSpPr>
        <p:grpSp>
          <p:nvGrpSpPr>
            <p:cNvPr id="2067" name="Group 2066">
              <a:extLst>
                <a:ext uri="{FF2B5EF4-FFF2-40B4-BE49-F238E27FC236}">
                  <a16:creationId xmlns:a16="http://schemas.microsoft.com/office/drawing/2014/main" id="{95D6D4E8-AB0B-3337-2CF8-29B6C41E9E02}"/>
                </a:ext>
              </a:extLst>
            </p:cNvPr>
            <p:cNvGrpSpPr/>
            <p:nvPr/>
          </p:nvGrpSpPr>
          <p:grpSpPr>
            <a:xfrm>
              <a:off x="9247256" y="1122431"/>
              <a:ext cx="2129658" cy="796820"/>
              <a:chOff x="9247256" y="1122431"/>
              <a:chExt cx="2129658" cy="796820"/>
            </a:xfrm>
          </p:grpSpPr>
          <p:sp>
            <p:nvSpPr>
              <p:cNvPr id="2069" name="Isosceles Triangle 2068">
                <a:extLst>
                  <a:ext uri="{FF2B5EF4-FFF2-40B4-BE49-F238E27FC236}">
                    <a16:creationId xmlns:a16="http://schemas.microsoft.com/office/drawing/2014/main" id="{3914D0F8-827B-2B44-463C-D85ACA0F5F7C}"/>
                  </a:ext>
                </a:extLst>
              </p:cNvPr>
              <p:cNvSpPr/>
              <p:nvPr/>
            </p:nvSpPr>
            <p:spPr>
              <a:xfrm>
                <a:off x="9925120" y="1424330"/>
                <a:ext cx="305843" cy="302607"/>
              </a:xfrm>
              <a:prstGeom prst="triangl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0" name="Isosceles Triangle 2069">
                <a:extLst>
                  <a:ext uri="{FF2B5EF4-FFF2-40B4-BE49-F238E27FC236}">
                    <a16:creationId xmlns:a16="http://schemas.microsoft.com/office/drawing/2014/main" id="{04CC3F05-584B-D0FD-E779-DDC6207A328C}"/>
                  </a:ext>
                </a:extLst>
              </p:cNvPr>
              <p:cNvSpPr/>
              <p:nvPr/>
            </p:nvSpPr>
            <p:spPr>
              <a:xfrm>
                <a:off x="9247256" y="1616644"/>
                <a:ext cx="305843" cy="302607"/>
              </a:xfrm>
              <a:prstGeom prst="triangle">
                <a:avLst/>
              </a:prstGeom>
              <a:solidFill>
                <a:schemeClr val="accent2">
                  <a:lumMod val="75000"/>
                  <a:alpha val="4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1" name="Isosceles Triangle 2070">
                <a:extLst>
                  <a:ext uri="{FF2B5EF4-FFF2-40B4-BE49-F238E27FC236}">
                    <a16:creationId xmlns:a16="http://schemas.microsoft.com/office/drawing/2014/main" id="{083A0C63-A523-5DEC-EB6B-BE17B91E7552}"/>
                  </a:ext>
                </a:extLst>
              </p:cNvPr>
              <p:cNvSpPr/>
              <p:nvPr/>
            </p:nvSpPr>
            <p:spPr>
              <a:xfrm>
                <a:off x="11071071" y="1273380"/>
                <a:ext cx="305843" cy="302607"/>
              </a:xfrm>
              <a:prstGeom prst="triangle">
                <a:avLst/>
              </a:prstGeom>
              <a:solidFill>
                <a:srgbClr val="0066FF">
                  <a:alpha val="60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2" name="Oval 2071">
                <a:extLst>
                  <a:ext uri="{FF2B5EF4-FFF2-40B4-BE49-F238E27FC236}">
                    <a16:creationId xmlns:a16="http://schemas.microsoft.com/office/drawing/2014/main" id="{95B9D7E7-0633-629C-FCB4-25B5A75147AA}"/>
                  </a:ext>
                </a:extLst>
              </p:cNvPr>
              <p:cNvSpPr/>
              <p:nvPr/>
            </p:nvSpPr>
            <p:spPr>
              <a:xfrm>
                <a:off x="10474628" y="1122431"/>
                <a:ext cx="305843" cy="30189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73" name="Straight Arrow Connector 2072">
                <a:extLst>
                  <a:ext uri="{FF2B5EF4-FFF2-40B4-BE49-F238E27FC236}">
                    <a16:creationId xmlns:a16="http://schemas.microsoft.com/office/drawing/2014/main" id="{C72019CC-7F32-7247-92D1-61D39846CCA2}"/>
                  </a:ext>
                </a:extLst>
              </p:cNvPr>
              <p:cNvCxnSpPr>
                <a:cxnSpLocks/>
                <a:stCxn id="2069" idx="2"/>
                <a:endCxn id="2070" idx="5"/>
              </p:cNvCxnSpPr>
              <p:nvPr/>
            </p:nvCxnSpPr>
            <p:spPr>
              <a:xfrm flipH="1">
                <a:off x="9476638" y="1726937"/>
                <a:ext cx="448482" cy="41011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5" name="Straight Arrow Connector 2074">
                <a:extLst>
                  <a:ext uri="{FF2B5EF4-FFF2-40B4-BE49-F238E27FC236}">
                    <a16:creationId xmlns:a16="http://schemas.microsoft.com/office/drawing/2014/main" id="{378908E3-40D1-19BE-DEE0-B8C4589EFB0A}"/>
                  </a:ext>
                </a:extLst>
              </p:cNvPr>
              <p:cNvCxnSpPr>
                <a:cxnSpLocks/>
                <a:stCxn id="2069" idx="5"/>
                <a:endCxn id="2072" idx="3"/>
              </p:cNvCxnSpPr>
              <p:nvPr/>
            </p:nvCxnSpPr>
            <p:spPr>
              <a:xfrm flipV="1">
                <a:off x="10154502" y="1380118"/>
                <a:ext cx="364916" cy="19551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0" name="Straight Arrow Connector 2089">
                <a:extLst>
                  <a:ext uri="{FF2B5EF4-FFF2-40B4-BE49-F238E27FC236}">
                    <a16:creationId xmlns:a16="http://schemas.microsoft.com/office/drawing/2014/main" id="{A538B0BA-6B8B-8AAD-C31F-5405C0346C7F}"/>
                  </a:ext>
                </a:extLst>
              </p:cNvPr>
              <p:cNvCxnSpPr>
                <a:cxnSpLocks/>
                <a:stCxn id="2072" idx="6"/>
                <a:endCxn id="2071" idx="1"/>
              </p:cNvCxnSpPr>
              <p:nvPr/>
            </p:nvCxnSpPr>
            <p:spPr>
              <a:xfrm>
                <a:off x="10780471" y="1273381"/>
                <a:ext cx="367061" cy="151303"/>
              </a:xfrm>
              <a:prstGeom prst="straightConnector1">
                <a:avLst/>
              </a:prstGeom>
              <a:ln>
                <a:solidFill>
                  <a:srgbClr val="5B5BE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68" name="Straight Arrow Connector 2067">
              <a:extLst>
                <a:ext uri="{FF2B5EF4-FFF2-40B4-BE49-F238E27FC236}">
                  <a16:creationId xmlns:a16="http://schemas.microsoft.com/office/drawing/2014/main" id="{40F7F9BE-3FA2-04A1-C8EC-5E4ACCE03096}"/>
                </a:ext>
              </a:extLst>
            </p:cNvPr>
            <p:cNvCxnSpPr>
              <a:cxnSpLocks/>
              <a:stCxn id="2069" idx="4"/>
              <a:endCxn id="2071" idx="2"/>
            </p:cNvCxnSpPr>
            <p:nvPr/>
          </p:nvCxnSpPr>
          <p:spPr>
            <a:xfrm flipV="1">
              <a:off x="10230963" y="1575987"/>
              <a:ext cx="840108" cy="1509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94" name="Isosceles Triangle 2093">
            <a:extLst>
              <a:ext uri="{FF2B5EF4-FFF2-40B4-BE49-F238E27FC236}">
                <a16:creationId xmlns:a16="http://schemas.microsoft.com/office/drawing/2014/main" id="{1C5712CE-A87B-6A73-196A-FE7EC338CEC5}"/>
              </a:ext>
            </a:extLst>
          </p:cNvPr>
          <p:cNvSpPr/>
          <p:nvPr/>
        </p:nvSpPr>
        <p:spPr>
          <a:xfrm>
            <a:off x="7773802" y="4429700"/>
            <a:ext cx="305843" cy="302607"/>
          </a:xfrm>
          <a:prstGeom prst="triangle">
            <a:avLst/>
          </a:prstGeom>
          <a:solidFill>
            <a:schemeClr val="accent4">
              <a:lumMod val="60000"/>
              <a:lumOff val="40000"/>
              <a:alpha val="4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95" name="Straight Arrow Connector 2094">
            <a:extLst>
              <a:ext uri="{FF2B5EF4-FFF2-40B4-BE49-F238E27FC236}">
                <a16:creationId xmlns:a16="http://schemas.microsoft.com/office/drawing/2014/main" id="{03F3C527-07B9-9840-9549-8900EE68AFB9}"/>
              </a:ext>
            </a:extLst>
          </p:cNvPr>
          <p:cNvCxnSpPr>
            <a:cxnSpLocks/>
            <a:stCxn id="2072" idx="7"/>
          </p:cNvCxnSpPr>
          <p:nvPr/>
        </p:nvCxnSpPr>
        <p:spPr>
          <a:xfrm flipV="1">
            <a:off x="9055191" y="4547266"/>
            <a:ext cx="44790" cy="421860"/>
          </a:xfrm>
          <a:prstGeom prst="straightConnector1">
            <a:avLst/>
          </a:prstGeom>
          <a:ln>
            <a:solidFill>
              <a:srgbClr val="5B5BEC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6" name="Isosceles Triangle 2095">
            <a:extLst>
              <a:ext uri="{FF2B5EF4-FFF2-40B4-BE49-F238E27FC236}">
                <a16:creationId xmlns:a16="http://schemas.microsoft.com/office/drawing/2014/main" id="{BECC79CF-D163-A0E6-7395-1C29A36E2E40}"/>
              </a:ext>
            </a:extLst>
          </p:cNvPr>
          <p:cNvSpPr/>
          <p:nvPr/>
        </p:nvSpPr>
        <p:spPr>
          <a:xfrm>
            <a:off x="8977668" y="4220335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7" name="Isosceles Triangle 2096">
            <a:extLst>
              <a:ext uri="{FF2B5EF4-FFF2-40B4-BE49-F238E27FC236}">
                <a16:creationId xmlns:a16="http://schemas.microsoft.com/office/drawing/2014/main" id="{3CF8F043-27EF-2578-697E-08920EBD49C2}"/>
              </a:ext>
            </a:extLst>
          </p:cNvPr>
          <p:cNvSpPr/>
          <p:nvPr/>
        </p:nvSpPr>
        <p:spPr>
          <a:xfrm>
            <a:off x="7149543" y="4809234"/>
            <a:ext cx="305843" cy="302607"/>
          </a:xfrm>
          <a:prstGeom prst="triangle">
            <a:avLst/>
          </a:prstGeom>
          <a:solidFill>
            <a:srgbClr val="FFC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8" name="Isosceles Triangle 2097">
            <a:extLst>
              <a:ext uri="{FF2B5EF4-FFF2-40B4-BE49-F238E27FC236}">
                <a16:creationId xmlns:a16="http://schemas.microsoft.com/office/drawing/2014/main" id="{7E18E4D5-4DDB-C67F-A3CF-940C0E633F38}"/>
              </a:ext>
            </a:extLst>
          </p:cNvPr>
          <p:cNvSpPr/>
          <p:nvPr/>
        </p:nvSpPr>
        <p:spPr>
          <a:xfrm>
            <a:off x="9038028" y="6027087"/>
            <a:ext cx="305843" cy="302607"/>
          </a:xfrm>
          <a:prstGeom prst="triangle">
            <a:avLst/>
          </a:prstGeom>
          <a:solidFill>
            <a:srgbClr val="FF0000">
              <a:alpha val="4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9" name="Oval 2098">
            <a:extLst>
              <a:ext uri="{FF2B5EF4-FFF2-40B4-BE49-F238E27FC236}">
                <a16:creationId xmlns:a16="http://schemas.microsoft.com/office/drawing/2014/main" id="{4CE6ACA4-1135-3CE7-F34E-76F2AA036219}"/>
              </a:ext>
            </a:extLst>
          </p:cNvPr>
          <p:cNvSpPr/>
          <p:nvPr/>
        </p:nvSpPr>
        <p:spPr>
          <a:xfrm>
            <a:off x="8865774" y="4160009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0" name="Oval 2099">
            <a:extLst>
              <a:ext uri="{FF2B5EF4-FFF2-40B4-BE49-F238E27FC236}">
                <a16:creationId xmlns:a16="http://schemas.microsoft.com/office/drawing/2014/main" id="{882234D4-11B9-3F52-9FF8-AEE7A0A04826}"/>
              </a:ext>
            </a:extLst>
          </p:cNvPr>
          <p:cNvSpPr/>
          <p:nvPr/>
        </p:nvSpPr>
        <p:spPr>
          <a:xfrm>
            <a:off x="8147399" y="5184923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1" name="Oval 2100">
            <a:extLst>
              <a:ext uri="{FF2B5EF4-FFF2-40B4-BE49-F238E27FC236}">
                <a16:creationId xmlns:a16="http://schemas.microsoft.com/office/drawing/2014/main" id="{DCD1AE11-E6D5-3551-FC93-CA33EA06ECDD}"/>
              </a:ext>
            </a:extLst>
          </p:cNvPr>
          <p:cNvSpPr/>
          <p:nvPr/>
        </p:nvSpPr>
        <p:spPr>
          <a:xfrm>
            <a:off x="9271066" y="5019637"/>
            <a:ext cx="529630" cy="516072"/>
          </a:xfrm>
          <a:prstGeom prst="ellipse">
            <a:avLst/>
          </a:prstGeom>
          <a:noFill/>
          <a:ln w="508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2" name="TextBox 2101">
            <a:extLst>
              <a:ext uri="{FF2B5EF4-FFF2-40B4-BE49-F238E27FC236}">
                <a16:creationId xmlns:a16="http://schemas.microsoft.com/office/drawing/2014/main" id="{CF11DD11-08FE-64CD-D79C-B4DE9156A497}"/>
              </a:ext>
            </a:extLst>
          </p:cNvPr>
          <p:cNvSpPr txBox="1"/>
          <p:nvPr/>
        </p:nvSpPr>
        <p:spPr>
          <a:xfrm>
            <a:off x="9376375" y="4457699"/>
            <a:ext cx="22921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Stimulate other cells</a:t>
            </a:r>
          </a:p>
        </p:txBody>
      </p:sp>
    </p:spTree>
    <p:extLst>
      <p:ext uri="{BB962C8B-B14F-4D97-AF65-F5344CB8AC3E}">
        <p14:creationId xmlns:p14="http://schemas.microsoft.com/office/powerpoint/2010/main" val="457775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049CC-0AAF-98F4-0771-3FF0958BC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581" y="28780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 for support and trouble shooting.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Thoughts?</a:t>
            </a:r>
          </a:p>
        </p:txBody>
      </p:sp>
    </p:spTree>
    <p:extLst>
      <p:ext uri="{BB962C8B-B14F-4D97-AF65-F5344CB8AC3E}">
        <p14:creationId xmlns:p14="http://schemas.microsoft.com/office/powerpoint/2010/main" val="1307812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A1155B9-217C-C546-48FC-3F8B5C50C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" t="72710" r="57399"/>
          <a:stretch/>
        </p:blipFill>
        <p:spPr bwMode="auto">
          <a:xfrm>
            <a:off x="2871410" y="1514537"/>
            <a:ext cx="5802154" cy="347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77C2EE-4A0C-8A99-668B-6CD08B65B8BA}"/>
              </a:ext>
            </a:extLst>
          </p:cNvPr>
          <p:cNvSpPr txBox="1"/>
          <p:nvPr/>
        </p:nvSpPr>
        <p:spPr>
          <a:xfrm>
            <a:off x="3033864" y="5308591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57575"/>
                </a:solidFill>
                <a:effectLst/>
                <a:latin typeface="Noto Sans" panose="020B0502040504020204" pitchFamily="34" charset="0"/>
              </a:rPr>
              <a:t> Source: </a:t>
            </a:r>
            <a:r>
              <a:rPr lang="en-US" b="0" i="0" u="none" strike="noStrike" dirty="0">
                <a:solidFill>
                  <a:srgbClr val="757575"/>
                </a:solidFill>
                <a:effectLst/>
                <a:latin typeface="Noto Sans" panose="020B0502040504020204" pitchFamily="34" charset="0"/>
                <a:hlinkClick r:id="rId3"/>
              </a:rPr>
              <a:t>https://doi.org/10.7554/eLife.32671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046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435502A-F29E-298D-8B6B-F25E0599A7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40" name="Arrow: Curved Right 1039">
            <a:extLst>
              <a:ext uri="{FF2B5EF4-FFF2-40B4-BE49-F238E27FC236}">
                <a16:creationId xmlns:a16="http://schemas.microsoft.com/office/drawing/2014/main" id="{3AA154F1-78C7-9405-CAC9-F33C6C453B3B}"/>
              </a:ext>
            </a:extLst>
          </p:cNvPr>
          <p:cNvSpPr/>
          <p:nvPr/>
        </p:nvSpPr>
        <p:spPr>
          <a:xfrm rot="16200000">
            <a:off x="3604854" y="1216956"/>
            <a:ext cx="835358" cy="3388230"/>
          </a:xfrm>
          <a:prstGeom prst="curvedRightArrow">
            <a:avLst>
              <a:gd name="adj1" fmla="val 25000"/>
              <a:gd name="adj2" fmla="val 50000"/>
              <a:gd name="adj3" fmla="val 28069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04" y="15277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Semi-Automatic </a:t>
            </a:r>
            <a:r>
              <a:rPr lang="en-US" spc="-50" dirty="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307051E-F871-CFAE-C5D5-42E360A82415}"/>
              </a:ext>
            </a:extLst>
          </p:cNvPr>
          <p:cNvSpPr/>
          <p:nvPr/>
        </p:nvSpPr>
        <p:spPr>
          <a:xfrm>
            <a:off x="1139107" y="3138420"/>
            <a:ext cx="2378622" cy="38066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Identify ROI of each cell, and their behavioral dependency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</p:spTree>
    <p:extLst>
      <p:ext uri="{BB962C8B-B14F-4D97-AF65-F5344CB8AC3E}">
        <p14:creationId xmlns:p14="http://schemas.microsoft.com/office/powerpoint/2010/main" val="2706843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2198" y="16297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Semi-Automatic </a:t>
            </a:r>
            <a:r>
              <a:rPr lang="en-US" spc="-50" dirty="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45" name="Group 1144">
            <a:extLst>
              <a:ext uri="{FF2B5EF4-FFF2-40B4-BE49-F238E27FC236}">
                <a16:creationId xmlns:a16="http://schemas.microsoft.com/office/drawing/2014/main" id="{AB0DC263-5371-E0FD-B491-01E64E72A590}"/>
              </a:ext>
            </a:extLst>
          </p:cNvPr>
          <p:cNvGrpSpPr/>
          <p:nvPr/>
        </p:nvGrpSpPr>
        <p:grpSpPr>
          <a:xfrm>
            <a:off x="182550" y="776719"/>
            <a:ext cx="11412110" cy="2742361"/>
            <a:chOff x="182550" y="776719"/>
            <a:chExt cx="11412110" cy="2742361"/>
          </a:xfrm>
        </p:grpSpPr>
        <p:grpSp>
          <p:nvGrpSpPr>
            <p:cNvPr id="1049" name="Group 1048">
              <a:extLst>
                <a:ext uri="{FF2B5EF4-FFF2-40B4-BE49-F238E27FC236}">
                  <a16:creationId xmlns:a16="http://schemas.microsoft.com/office/drawing/2014/main" id="{CFE45BCF-9433-1993-D98A-65944B144354}"/>
                </a:ext>
              </a:extLst>
            </p:cNvPr>
            <p:cNvGrpSpPr/>
            <p:nvPr/>
          </p:nvGrpSpPr>
          <p:grpSpPr>
            <a:xfrm>
              <a:off x="8539191" y="2387477"/>
              <a:ext cx="734030" cy="535781"/>
              <a:chOff x="1131027" y="1573386"/>
              <a:chExt cx="734030" cy="535781"/>
            </a:xfrm>
          </p:grpSpPr>
          <p:pic>
            <p:nvPicPr>
              <p:cNvPr id="1050" name="Picture 2" descr="Bruker (@bruker) / X">
                <a:extLst>
                  <a:ext uri="{FF2B5EF4-FFF2-40B4-BE49-F238E27FC236}">
                    <a16:creationId xmlns:a16="http://schemas.microsoft.com/office/drawing/2014/main" id="{51B15896-B073-3E3A-5F85-F387747D82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1" name="Picture 4" descr="MATLAB - Wikipedia">
                <a:extLst>
                  <a:ext uri="{FF2B5EF4-FFF2-40B4-BE49-F238E27FC236}">
                    <a16:creationId xmlns:a16="http://schemas.microsoft.com/office/drawing/2014/main" id="{F4DE1D2B-6ECB-D8B3-FC91-4F2BCE1794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4D76CD5B-0769-A41F-13C2-D0F301D24035}"/>
                </a:ext>
              </a:extLst>
            </p:cNvPr>
            <p:cNvGrpSpPr/>
            <p:nvPr/>
          </p:nvGrpSpPr>
          <p:grpSpPr>
            <a:xfrm>
              <a:off x="3950894" y="2404250"/>
              <a:ext cx="734030" cy="535781"/>
              <a:chOff x="1131027" y="1573386"/>
              <a:chExt cx="734030" cy="535781"/>
            </a:xfrm>
          </p:grpSpPr>
          <p:pic>
            <p:nvPicPr>
              <p:cNvPr id="1047" name="Picture 2" descr="Bruker (@bruker) / X">
                <a:extLst>
                  <a:ext uri="{FF2B5EF4-FFF2-40B4-BE49-F238E27FC236}">
                    <a16:creationId xmlns:a16="http://schemas.microsoft.com/office/drawing/2014/main" id="{596AAF78-4312-540E-4DD0-B7DCA0F207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8" name="Picture 4" descr="MATLAB - Wikipedia">
                <a:extLst>
                  <a:ext uri="{FF2B5EF4-FFF2-40B4-BE49-F238E27FC236}">
                    <a16:creationId xmlns:a16="http://schemas.microsoft.com/office/drawing/2014/main" id="{700858B2-CDE8-DFCA-85C7-8F428868D22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62F5578B-5738-45E5-FC4E-5219A7E9CAAB}"/>
                </a:ext>
              </a:extLst>
            </p:cNvPr>
            <p:cNvGrpSpPr/>
            <p:nvPr/>
          </p:nvGrpSpPr>
          <p:grpSpPr>
            <a:xfrm>
              <a:off x="1131103" y="2401791"/>
              <a:ext cx="734030" cy="535781"/>
              <a:chOff x="1131027" y="1573386"/>
              <a:chExt cx="734030" cy="535781"/>
            </a:xfrm>
          </p:grpSpPr>
          <p:pic>
            <p:nvPicPr>
              <p:cNvPr id="1026" name="Picture 2" descr="Bruker (@bruker) / X">
                <a:extLst>
                  <a:ext uri="{FF2B5EF4-FFF2-40B4-BE49-F238E27FC236}">
                    <a16:creationId xmlns:a16="http://schemas.microsoft.com/office/drawing/2014/main" id="{92F3E2CC-6362-E7F8-5603-4B2DE4856A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31027" y="1573386"/>
                <a:ext cx="535781" cy="5357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8" name="Picture 4" descr="MATLAB - Wikipedia">
                <a:extLst>
                  <a:ext uri="{FF2B5EF4-FFF2-40B4-BE49-F238E27FC236}">
                    <a16:creationId xmlns:a16="http://schemas.microsoft.com/office/drawing/2014/main" id="{1939E4DF-87B1-12BD-1E78-FD636F0307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39314" y="1740311"/>
                <a:ext cx="225743" cy="20193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40" name="Arrow: Curved Right 1039">
              <a:extLst>
                <a:ext uri="{FF2B5EF4-FFF2-40B4-BE49-F238E27FC236}">
                  <a16:creationId xmlns:a16="http://schemas.microsoft.com/office/drawing/2014/main" id="{3AA154F1-78C7-9405-CAC9-F33C6C453B3B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pic>
          <p:nvPicPr>
            <p:cNvPr id="1032" name="Picture 8" descr="IT12A01: FUNDAMENTALS OF PYTHON PROGRAMMING (SF) (SYNCHRONOUS E-LEARNING) -  NTUC LearningHub">
              <a:extLst>
                <a:ext uri="{FF2B5EF4-FFF2-40B4-BE49-F238E27FC236}">
                  <a16:creationId xmlns:a16="http://schemas.microsoft.com/office/drawing/2014/main" id="{E719AD04-516F-7AD9-456C-BE115D3165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76" r="24256" b="32667"/>
            <a:stretch/>
          </p:blipFill>
          <p:spPr bwMode="auto">
            <a:xfrm>
              <a:off x="6372615" y="1757606"/>
              <a:ext cx="368392" cy="269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Ontologic | Suite2P">
              <a:extLst>
                <a:ext uri="{FF2B5EF4-FFF2-40B4-BE49-F238E27FC236}">
                  <a16:creationId xmlns:a16="http://schemas.microsoft.com/office/drawing/2014/main" id="{BBE1D8F0-7DD9-9643-91D3-99E7B2CD62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34" y="1763702"/>
              <a:ext cx="257175" cy="257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12696E2-CAB8-D194-831C-F31D6249E461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~20 min</a:t>
              </a: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AE56EED0-A2D4-63F2-0268-794AA83AF2A2}"/>
                </a:ext>
              </a:extLst>
            </p:cNvPr>
            <p:cNvSpPr/>
            <p:nvPr/>
          </p:nvSpPr>
          <p:spPr>
            <a:xfrm rot="19858606">
              <a:off x="992941" y="1535141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2401152D-8077-8411-024C-C56A705D57BB}"/>
                </a:ext>
              </a:extLst>
            </p:cNvPr>
            <p:cNvSpPr/>
            <p:nvPr/>
          </p:nvSpPr>
          <p:spPr>
            <a:xfrm>
              <a:off x="1057478" y="1997024"/>
              <a:ext cx="828836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C1593C-6161-4408-D447-8BE412351D25}"/>
                </a:ext>
              </a:extLst>
            </p:cNvPr>
            <p:cNvSpPr txBox="1"/>
            <p:nvPr/>
          </p:nvSpPr>
          <p:spPr>
            <a:xfrm>
              <a:off x="687441" y="2243568"/>
              <a:ext cx="1261508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Bruker_PrairieLink</a:t>
              </a:r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F87842-9E23-88FE-25EF-3842ACF44AFE}"/>
                </a:ext>
              </a:extLst>
            </p:cNvPr>
            <p:cNvSpPr/>
            <p:nvPr/>
          </p:nvSpPr>
          <p:spPr>
            <a:xfrm>
              <a:off x="1318195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BCC827F-C022-1A4D-A562-B3AE19CA0E04}"/>
                </a:ext>
              </a:extLst>
            </p:cNvPr>
            <p:cNvSpPr/>
            <p:nvPr/>
          </p:nvSpPr>
          <p:spPr>
            <a:xfrm>
              <a:off x="1887779" y="1734197"/>
              <a:ext cx="752768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5C4161A8-777E-666C-5545-21C056B54470}"/>
                </a:ext>
              </a:extLst>
            </p:cNvPr>
            <p:cNvSpPr/>
            <p:nvPr/>
          </p:nvSpPr>
          <p:spPr>
            <a:xfrm>
              <a:off x="2642012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F7B3B6A-5E67-391C-0C50-5663D65EC1A5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 ~30 min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72298C-62B9-48CE-84BB-1C262FC791ED}"/>
                </a:ext>
              </a:extLst>
            </p:cNvPr>
            <p:cNvSpPr txBox="1"/>
            <p:nvPr/>
          </p:nvSpPr>
          <p:spPr>
            <a:xfrm>
              <a:off x="3152685" y="2248968"/>
              <a:ext cx="16227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5E9AD522-B209-1483-D3C4-5D72CB59E2AD}"/>
                </a:ext>
              </a:extLst>
            </p:cNvPr>
            <p:cNvSpPr/>
            <p:nvPr/>
          </p:nvSpPr>
          <p:spPr>
            <a:xfrm rot="19858606">
              <a:off x="4443286" y="1529234"/>
              <a:ext cx="545623" cy="120940"/>
            </a:xfrm>
            <a:prstGeom prst="rightArrow">
              <a:avLst>
                <a:gd name="adj1" fmla="val 50000"/>
                <a:gd name="adj2" fmla="val 18945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214A3AFE-39FE-6B8F-783F-6BBD065F3719}"/>
                </a:ext>
              </a:extLst>
            </p:cNvPr>
            <p:cNvSpPr/>
            <p:nvPr/>
          </p:nvSpPr>
          <p:spPr>
            <a:xfrm>
              <a:off x="4577840" y="1989206"/>
              <a:ext cx="635469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DB4F368-37DF-E328-D7CA-077123E5C91A}"/>
                </a:ext>
              </a:extLst>
            </p:cNvPr>
            <p:cNvSpPr/>
            <p:nvPr/>
          </p:nvSpPr>
          <p:spPr>
            <a:xfrm>
              <a:off x="4716097" y="991350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307051E-F871-CFAE-C5D5-42E360A82415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Identify ROI of each cell, and their behavioral dependency</a:t>
              </a:r>
            </a:p>
          </p:txBody>
        </p:sp>
        <p:sp>
          <p:nvSpPr>
            <p:cNvPr id="31" name="Arrow: Right 30">
              <a:extLst>
                <a:ext uri="{FF2B5EF4-FFF2-40B4-BE49-F238E27FC236}">
                  <a16:creationId xmlns:a16="http://schemas.microsoft.com/office/drawing/2014/main" id="{5F0B6337-920F-94B5-0CEB-DADBBDC6C373}"/>
                </a:ext>
              </a:extLst>
            </p:cNvPr>
            <p:cNvSpPr/>
            <p:nvPr/>
          </p:nvSpPr>
          <p:spPr>
            <a:xfrm>
              <a:off x="6760107" y="1976881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61106001-F165-0A8F-EF02-0B019F600C41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DB65FA0B-EE9B-9E23-81CA-E2033CA81CE3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02C873E9-0162-40F2-37F0-0664709CD75D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D3319D7F-301C-0C2A-3519-B616C7CAE047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Oval 1030">
              <a:extLst>
                <a:ext uri="{FF2B5EF4-FFF2-40B4-BE49-F238E27FC236}">
                  <a16:creationId xmlns:a16="http://schemas.microsoft.com/office/drawing/2014/main" id="{E7C2FF49-4B15-AB48-05A4-0660A75506C0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E0A09836-41BF-F848-04A1-008F49946919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A5A9A727-6265-BFB6-7D52-D8F70023E678}"/>
                </a:ext>
              </a:extLst>
            </p:cNvPr>
            <p:cNvSpPr txBox="1"/>
            <p:nvPr/>
          </p:nvSpPr>
          <p:spPr>
            <a:xfrm>
              <a:off x="6477638" y="776719"/>
              <a:ext cx="1299354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To ensure each cell has comparable response </a:t>
              </a:r>
            </a:p>
          </p:txBody>
        </p:sp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71FD20EA-45F8-707B-0E91-138BD03F12AA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41735DC6-B6B6-7871-25F5-24E5A1B0786F}"/>
                </a:ext>
              </a:extLst>
            </p:cNvPr>
            <p:cNvSpPr txBox="1"/>
            <p:nvPr/>
          </p:nvSpPr>
          <p:spPr>
            <a:xfrm>
              <a:off x="7776992" y="2240693"/>
              <a:ext cx="175570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 err="1">
                  <a:solidFill>
                    <a:srgbClr val="0070C0"/>
                  </a:solidFill>
                </a:rPr>
                <a:t>Bruker_PVLinkExcuteFolder</a:t>
              </a:r>
              <a:endParaRPr lang="en-US" sz="1000" dirty="0">
                <a:solidFill>
                  <a:srgbClr val="0070C0"/>
                </a:solidFill>
              </a:endParaRPr>
            </a:p>
            <a:p>
              <a:endParaRPr lang="en-US" sz="1000" dirty="0">
                <a:solidFill>
                  <a:srgbClr val="0070C0"/>
                </a:solidFill>
              </a:endParaRPr>
            </a:p>
          </p:txBody>
        </p:sp>
        <p:sp>
          <p:nvSpPr>
            <p:cNvPr id="1039" name="Arrow: Right 1038">
              <a:extLst>
                <a:ext uri="{FF2B5EF4-FFF2-40B4-BE49-F238E27FC236}">
                  <a16:creationId xmlns:a16="http://schemas.microsoft.com/office/drawing/2014/main" id="{95660E4B-B474-2FF6-0BA8-EEA85905056D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1" name="Rectangle: Rounded Corners 1040">
              <a:extLst>
                <a:ext uri="{FF2B5EF4-FFF2-40B4-BE49-F238E27FC236}">
                  <a16:creationId xmlns:a16="http://schemas.microsoft.com/office/drawing/2014/main" id="{601E92B5-8F3B-E7BC-36E4-218E4E8560FC}"/>
                </a:ext>
              </a:extLst>
            </p:cNvPr>
            <p:cNvSpPr/>
            <p:nvPr/>
          </p:nvSpPr>
          <p:spPr>
            <a:xfrm>
              <a:off x="5211405" y="1734573"/>
              <a:ext cx="1548701" cy="749940"/>
            </a:xfrm>
            <a:prstGeom prst="roundRect">
              <a:avLst/>
            </a:pr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Quick analysis</a:t>
              </a:r>
            </a:p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Identify the SLM parameters for each single cell</a:t>
              </a:r>
            </a:p>
            <a:p>
              <a:pPr algn="ctr"/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E6A55969-6B03-CDA0-C835-9C2595A91B75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grpSp>
        <p:nvGrpSpPr>
          <p:cNvPr id="1146" name="Group 1145">
            <a:extLst>
              <a:ext uri="{FF2B5EF4-FFF2-40B4-BE49-F238E27FC236}">
                <a16:creationId xmlns:a16="http://schemas.microsoft.com/office/drawing/2014/main" id="{FD58D766-1803-04B1-D95B-665D635C94EA}"/>
              </a:ext>
            </a:extLst>
          </p:cNvPr>
          <p:cNvGrpSpPr/>
          <p:nvPr/>
        </p:nvGrpSpPr>
        <p:grpSpPr>
          <a:xfrm>
            <a:off x="182550" y="4428427"/>
            <a:ext cx="11412110" cy="2217766"/>
            <a:chOff x="182550" y="1301314"/>
            <a:chExt cx="11412110" cy="2217766"/>
          </a:xfrm>
        </p:grpSpPr>
        <p:pic>
          <p:nvPicPr>
            <p:cNvPr id="1183" name="Picture 2" descr="Bruker (@bruker) / X">
              <a:extLst>
                <a:ext uri="{FF2B5EF4-FFF2-40B4-BE49-F238E27FC236}">
                  <a16:creationId xmlns:a16="http://schemas.microsoft.com/office/drawing/2014/main" id="{94810322-FFCA-90D4-AB7B-6D81840B01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9191" y="2387477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81" name="Picture 2" descr="Bruker (@bruker) / X">
              <a:extLst>
                <a:ext uri="{FF2B5EF4-FFF2-40B4-BE49-F238E27FC236}">
                  <a16:creationId xmlns:a16="http://schemas.microsoft.com/office/drawing/2014/main" id="{E362559A-A01E-1198-100F-1C7081F367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0894" y="2404250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79" name="Picture 2" descr="Bruker (@bruker) / X">
              <a:extLst>
                <a:ext uri="{FF2B5EF4-FFF2-40B4-BE49-F238E27FC236}">
                  <a16:creationId xmlns:a16="http://schemas.microsoft.com/office/drawing/2014/main" id="{3D88E8EF-C2B7-6249-5619-D28D6BC78F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103" y="2401791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50" name="Arrow: Curved Right 1149">
              <a:extLst>
                <a:ext uri="{FF2B5EF4-FFF2-40B4-BE49-F238E27FC236}">
                  <a16:creationId xmlns:a16="http://schemas.microsoft.com/office/drawing/2014/main" id="{1482B5FC-86F3-3B0C-C1E9-8D8F5C0A1088}"/>
                </a:ext>
              </a:extLst>
            </p:cNvPr>
            <p:cNvSpPr/>
            <p:nvPr/>
          </p:nvSpPr>
          <p:spPr>
            <a:xfrm rot="16200000">
              <a:off x="3604854" y="1216956"/>
              <a:ext cx="835358" cy="3388230"/>
            </a:xfrm>
            <a:prstGeom prst="curvedRightArrow">
              <a:avLst>
                <a:gd name="adj1" fmla="val 25000"/>
                <a:gd name="adj2" fmla="val 50000"/>
                <a:gd name="adj3" fmla="val 28069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53" name="Rectangle: Rounded Corners 1152">
              <a:extLst>
                <a:ext uri="{FF2B5EF4-FFF2-40B4-BE49-F238E27FC236}">
                  <a16:creationId xmlns:a16="http://schemas.microsoft.com/office/drawing/2014/main" id="{FFE7992C-140C-4E03-AB02-123B92BDA133}"/>
                </a:ext>
              </a:extLst>
            </p:cNvPr>
            <p:cNvSpPr/>
            <p:nvPr/>
          </p:nvSpPr>
          <p:spPr>
            <a:xfrm>
              <a:off x="182550" y="1721335"/>
              <a:ext cx="87492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online Imaging</a:t>
              </a:r>
            </a:p>
          </p:txBody>
        </p:sp>
        <p:sp>
          <p:nvSpPr>
            <p:cNvPr id="1155" name="Arrow: Right 1154">
              <a:extLst>
                <a:ext uri="{FF2B5EF4-FFF2-40B4-BE49-F238E27FC236}">
                  <a16:creationId xmlns:a16="http://schemas.microsoft.com/office/drawing/2014/main" id="{EDF5C642-F1B9-0BAC-1DDD-C23332B833C7}"/>
                </a:ext>
              </a:extLst>
            </p:cNvPr>
            <p:cNvSpPr/>
            <p:nvPr/>
          </p:nvSpPr>
          <p:spPr>
            <a:xfrm>
              <a:off x="1057477" y="1997024"/>
              <a:ext cx="2220003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0" name="Rectangle: Rounded Corners 1159">
              <a:extLst>
                <a:ext uri="{FF2B5EF4-FFF2-40B4-BE49-F238E27FC236}">
                  <a16:creationId xmlns:a16="http://schemas.microsoft.com/office/drawing/2014/main" id="{0B96D558-201D-187F-5AC4-245777D47A1D}"/>
                </a:ext>
              </a:extLst>
            </p:cNvPr>
            <p:cNvSpPr/>
            <p:nvPr/>
          </p:nvSpPr>
          <p:spPr>
            <a:xfrm>
              <a:off x="3267724" y="1734197"/>
              <a:ext cx="1310309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Single cell stimulation</a:t>
              </a:r>
            </a:p>
          </p:txBody>
        </p:sp>
        <p:sp>
          <p:nvSpPr>
            <p:cNvPr id="1165" name="Oval 1164">
              <a:extLst>
                <a:ext uri="{FF2B5EF4-FFF2-40B4-BE49-F238E27FC236}">
                  <a16:creationId xmlns:a16="http://schemas.microsoft.com/office/drawing/2014/main" id="{DCD1E8A0-81CD-11E9-55B4-8D054FF839FF}"/>
                </a:ext>
              </a:extLst>
            </p:cNvPr>
            <p:cNvSpPr/>
            <p:nvPr/>
          </p:nvSpPr>
          <p:spPr>
            <a:xfrm>
              <a:off x="1139107" y="3138420"/>
              <a:ext cx="2378622" cy="38066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Manual identify ROI of each cell</a:t>
              </a:r>
            </a:p>
          </p:txBody>
        </p:sp>
        <p:sp>
          <p:nvSpPr>
            <p:cNvPr id="1166" name="Arrow: Right 1165">
              <a:extLst>
                <a:ext uri="{FF2B5EF4-FFF2-40B4-BE49-F238E27FC236}">
                  <a16:creationId xmlns:a16="http://schemas.microsoft.com/office/drawing/2014/main" id="{933CAFA1-868A-41BA-F99C-F66366465B42}"/>
                </a:ext>
              </a:extLst>
            </p:cNvPr>
            <p:cNvSpPr/>
            <p:nvPr/>
          </p:nvSpPr>
          <p:spPr>
            <a:xfrm>
              <a:off x="4596255" y="1976881"/>
              <a:ext cx="3070287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7" name="Oval 1166">
              <a:extLst>
                <a:ext uri="{FF2B5EF4-FFF2-40B4-BE49-F238E27FC236}">
                  <a16:creationId xmlns:a16="http://schemas.microsoft.com/office/drawing/2014/main" id="{93A2ED10-476F-F22D-9D48-C516B7E7E2A3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Oval 1167">
              <a:extLst>
                <a:ext uri="{FF2B5EF4-FFF2-40B4-BE49-F238E27FC236}">
                  <a16:creationId xmlns:a16="http://schemas.microsoft.com/office/drawing/2014/main" id="{406FD9DD-6726-35CA-0CE2-52638309EC9C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B682A58E-F798-C8EC-E0B6-4CC06FEF1E75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F8F68936-197D-4139-BF0E-3C5291BE84D3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1" name="Oval 1170">
              <a:extLst>
                <a:ext uri="{FF2B5EF4-FFF2-40B4-BE49-F238E27FC236}">
                  <a16:creationId xmlns:a16="http://schemas.microsoft.com/office/drawing/2014/main" id="{BDB2DD67-21D5-B4E5-24F4-243A29D3F57E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2" name="Oval 1171">
              <a:extLst>
                <a:ext uri="{FF2B5EF4-FFF2-40B4-BE49-F238E27FC236}">
                  <a16:creationId xmlns:a16="http://schemas.microsoft.com/office/drawing/2014/main" id="{E5E6064D-778B-FB8F-53A4-7B8F15FE2156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4" name="Rectangle: Rounded Corners 1173">
              <a:extLst>
                <a:ext uri="{FF2B5EF4-FFF2-40B4-BE49-F238E27FC236}">
                  <a16:creationId xmlns:a16="http://schemas.microsoft.com/office/drawing/2014/main" id="{DF5ED1FF-521E-447E-FF35-8A146A3E6C03}"/>
                </a:ext>
              </a:extLst>
            </p:cNvPr>
            <p:cNvSpPr/>
            <p:nvPr/>
          </p:nvSpPr>
          <p:spPr>
            <a:xfrm>
              <a:off x="7666542" y="1721335"/>
              <a:ext cx="1651087" cy="749940"/>
            </a:xfrm>
            <a:prstGeom prst="round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2P imaging + Holographic photo-stimulation</a:t>
              </a:r>
            </a:p>
          </p:txBody>
        </p:sp>
        <p:sp>
          <p:nvSpPr>
            <p:cNvPr id="1176" name="Arrow: Right 1175">
              <a:extLst>
                <a:ext uri="{FF2B5EF4-FFF2-40B4-BE49-F238E27FC236}">
                  <a16:creationId xmlns:a16="http://schemas.microsoft.com/office/drawing/2014/main" id="{7E401502-8446-3BB3-B4B8-163D0A4560CC}"/>
                </a:ext>
              </a:extLst>
            </p:cNvPr>
            <p:cNvSpPr/>
            <p:nvPr/>
          </p:nvSpPr>
          <p:spPr>
            <a:xfrm>
              <a:off x="9317629" y="1970712"/>
              <a:ext cx="906435" cy="160464"/>
            </a:xfrm>
            <a:prstGeom prst="rightArrow">
              <a:avLst>
                <a:gd name="adj1" fmla="val 50000"/>
                <a:gd name="adj2" fmla="val 196951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825A1FBA-6F5D-4D11-9739-5C3D206CD771}"/>
                </a:ext>
              </a:extLst>
            </p:cNvPr>
            <p:cNvSpPr/>
            <p:nvPr/>
          </p:nvSpPr>
          <p:spPr>
            <a:xfrm>
              <a:off x="10224064" y="1791159"/>
              <a:ext cx="1370596" cy="535781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</a:rPr>
                <a:t>Data for future offline analysis</a:t>
              </a:r>
            </a:p>
          </p:txBody>
        </p:sp>
      </p:grpSp>
      <p:sp>
        <p:nvSpPr>
          <p:cNvPr id="1186" name="TextBox 1185">
            <a:extLst>
              <a:ext uri="{FF2B5EF4-FFF2-40B4-BE49-F238E27FC236}">
                <a16:creationId xmlns:a16="http://schemas.microsoft.com/office/drawing/2014/main" id="{03A64562-BF75-8B4E-1867-B7EE3F88CBB0}"/>
              </a:ext>
            </a:extLst>
          </p:cNvPr>
          <p:cNvSpPr txBox="1"/>
          <p:nvPr/>
        </p:nvSpPr>
        <p:spPr>
          <a:xfrm>
            <a:off x="4106145" y="3818885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Manual operation process</a:t>
            </a:r>
            <a:endParaRPr lang="en-US" dirty="0"/>
          </a:p>
        </p:txBody>
      </p:sp>
      <p:pic>
        <p:nvPicPr>
          <p:cNvPr id="1188" name="Picture 1187" descr="Background pattern&#10;&#10;Description automatically generated">
            <a:extLst>
              <a:ext uri="{FF2B5EF4-FFF2-40B4-BE49-F238E27FC236}">
                <a16:creationId xmlns:a16="http://schemas.microsoft.com/office/drawing/2014/main" id="{A54A6300-3B58-5B98-7288-D7B52AA3B7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594503" y="3132925"/>
            <a:ext cx="2336388" cy="161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50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902" y="579510"/>
            <a:ext cx="714678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Single cell stimulation on plane 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86" name="TextBox 1185">
            <a:extLst>
              <a:ext uri="{FF2B5EF4-FFF2-40B4-BE49-F238E27FC236}">
                <a16:creationId xmlns:a16="http://schemas.microsoft.com/office/drawing/2014/main" id="{03A64562-BF75-8B4E-1867-B7EE3F88CBB0}"/>
              </a:ext>
            </a:extLst>
          </p:cNvPr>
          <p:cNvSpPr txBox="1"/>
          <p:nvPr/>
        </p:nvSpPr>
        <p:spPr>
          <a:xfrm>
            <a:off x="4790301" y="5063984"/>
            <a:ext cx="6433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Manual operation process</a:t>
            </a:r>
            <a:endParaRPr lang="en-US" dirty="0"/>
          </a:p>
        </p:txBody>
      </p:sp>
      <p:pic>
        <p:nvPicPr>
          <p:cNvPr id="10" name="Picture 9" descr="A picture containing stationary, envelope, businesscard&#10;&#10;Description automatically generated">
            <a:extLst>
              <a:ext uri="{FF2B5EF4-FFF2-40B4-BE49-F238E27FC236}">
                <a16:creationId xmlns:a16="http://schemas.microsoft.com/office/drawing/2014/main" id="{B4D5A40A-08E8-E78F-25A2-C2DDE73E6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161" y="1859229"/>
            <a:ext cx="1943854" cy="3240366"/>
          </a:xfrm>
          <a:prstGeom prst="rect">
            <a:avLst/>
          </a:prstGeom>
        </p:spPr>
      </p:pic>
      <p:pic>
        <p:nvPicPr>
          <p:cNvPr id="16" name="Picture 15" descr="A picture containing stationary, envelope, document&#10;&#10;Description automatically generated">
            <a:extLst>
              <a:ext uri="{FF2B5EF4-FFF2-40B4-BE49-F238E27FC236}">
                <a16:creationId xmlns:a16="http://schemas.microsoft.com/office/drawing/2014/main" id="{9F12B2F2-ED78-3B4A-CD10-2C23A07E0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743" y="1700864"/>
            <a:ext cx="5668507" cy="3780427"/>
          </a:xfrm>
          <a:prstGeom prst="rect">
            <a:avLst/>
          </a:prstGeom>
        </p:spPr>
      </p:pic>
      <p:sp>
        <p:nvSpPr>
          <p:cNvPr id="17" name="Flowchart: Merge 16">
            <a:extLst>
              <a:ext uri="{FF2B5EF4-FFF2-40B4-BE49-F238E27FC236}">
                <a16:creationId xmlns:a16="http://schemas.microsoft.com/office/drawing/2014/main" id="{4579BC41-58CE-7A3F-4BFC-2AE46EFEB1D4}"/>
              </a:ext>
            </a:extLst>
          </p:cNvPr>
          <p:cNvSpPr/>
          <p:nvPr/>
        </p:nvSpPr>
        <p:spPr>
          <a:xfrm>
            <a:off x="2161727" y="2301730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Merge 17">
            <a:extLst>
              <a:ext uri="{FF2B5EF4-FFF2-40B4-BE49-F238E27FC236}">
                <a16:creationId xmlns:a16="http://schemas.microsoft.com/office/drawing/2014/main" id="{FCE0523E-47B2-5BBB-987A-757EE9193CD3}"/>
              </a:ext>
            </a:extLst>
          </p:cNvPr>
          <p:cNvSpPr/>
          <p:nvPr/>
        </p:nvSpPr>
        <p:spPr>
          <a:xfrm>
            <a:off x="4506215" y="2300933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FB6791DB-BADA-7E66-8235-648F9F3F29B6}"/>
              </a:ext>
            </a:extLst>
          </p:cNvPr>
          <p:cNvGrpSpPr/>
          <p:nvPr/>
        </p:nvGrpSpPr>
        <p:grpSpPr>
          <a:xfrm>
            <a:off x="9247256" y="1122431"/>
            <a:ext cx="2129658" cy="796820"/>
            <a:chOff x="9247256" y="1122431"/>
            <a:chExt cx="2129658" cy="796820"/>
          </a:xfrm>
        </p:grpSpPr>
        <p:grpSp>
          <p:nvGrpSpPr>
            <p:cNvPr id="1127" name="Group 1126">
              <a:extLst>
                <a:ext uri="{FF2B5EF4-FFF2-40B4-BE49-F238E27FC236}">
                  <a16:creationId xmlns:a16="http://schemas.microsoft.com/office/drawing/2014/main" id="{BE587B14-7953-25AC-237F-89490835F575}"/>
                </a:ext>
              </a:extLst>
            </p:cNvPr>
            <p:cNvGrpSpPr/>
            <p:nvPr/>
          </p:nvGrpSpPr>
          <p:grpSpPr>
            <a:xfrm>
              <a:off x="9247256" y="1122431"/>
              <a:ext cx="2129658" cy="796820"/>
              <a:chOff x="9247256" y="1122431"/>
              <a:chExt cx="2129658" cy="796820"/>
            </a:xfrm>
          </p:grpSpPr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id="{D9BFD414-3436-BC93-FF38-2B85B157A3B8}"/>
                  </a:ext>
                </a:extLst>
              </p:cNvPr>
              <p:cNvSpPr/>
              <p:nvPr/>
            </p:nvSpPr>
            <p:spPr>
              <a:xfrm>
                <a:off x="9925120" y="1424330"/>
                <a:ext cx="305843" cy="302607"/>
              </a:xfrm>
              <a:prstGeom prst="triangl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Isosceles Triangle 24">
                <a:extLst>
                  <a:ext uri="{FF2B5EF4-FFF2-40B4-BE49-F238E27FC236}">
                    <a16:creationId xmlns:a16="http://schemas.microsoft.com/office/drawing/2014/main" id="{875AB036-B869-EE71-E923-60F32F1CF93B}"/>
                  </a:ext>
                </a:extLst>
              </p:cNvPr>
              <p:cNvSpPr/>
              <p:nvPr/>
            </p:nvSpPr>
            <p:spPr>
              <a:xfrm>
                <a:off x="9247256" y="1616644"/>
                <a:ext cx="305843" cy="302607"/>
              </a:xfrm>
              <a:prstGeom prst="triangle">
                <a:avLst/>
              </a:prstGeom>
              <a:solidFill>
                <a:srgbClr val="FF0000">
                  <a:alpha val="45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Isosceles Triangle 28">
                <a:extLst>
                  <a:ext uri="{FF2B5EF4-FFF2-40B4-BE49-F238E27FC236}">
                    <a16:creationId xmlns:a16="http://schemas.microsoft.com/office/drawing/2014/main" id="{285E154F-1B2A-F202-01D5-DE56B7392C3A}"/>
                  </a:ext>
                </a:extLst>
              </p:cNvPr>
              <p:cNvSpPr/>
              <p:nvPr/>
            </p:nvSpPr>
            <p:spPr>
              <a:xfrm>
                <a:off x="11071071" y="1273380"/>
                <a:ext cx="305843" cy="302607"/>
              </a:xfrm>
              <a:prstGeom prst="triangle">
                <a:avLst/>
              </a:prstGeom>
              <a:solidFill>
                <a:srgbClr val="0066FF">
                  <a:alpha val="60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0" name="Oval 1119">
                <a:extLst>
                  <a:ext uri="{FF2B5EF4-FFF2-40B4-BE49-F238E27FC236}">
                    <a16:creationId xmlns:a16="http://schemas.microsoft.com/office/drawing/2014/main" id="{A61EB4D3-86D3-C4C9-A918-82709F96DB43}"/>
                  </a:ext>
                </a:extLst>
              </p:cNvPr>
              <p:cNvSpPr/>
              <p:nvPr/>
            </p:nvSpPr>
            <p:spPr>
              <a:xfrm>
                <a:off x="10474628" y="1122431"/>
                <a:ext cx="305843" cy="30189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21" name="Straight Arrow Connector 1120">
                <a:extLst>
                  <a:ext uri="{FF2B5EF4-FFF2-40B4-BE49-F238E27FC236}">
                    <a16:creationId xmlns:a16="http://schemas.microsoft.com/office/drawing/2014/main" id="{464012C6-F7D1-FB7A-BCEC-8ECAB125ACBA}"/>
                  </a:ext>
                </a:extLst>
              </p:cNvPr>
              <p:cNvCxnSpPr>
                <a:cxnSpLocks/>
                <a:stCxn id="21" idx="2"/>
                <a:endCxn id="25" idx="5"/>
              </p:cNvCxnSpPr>
              <p:nvPr/>
            </p:nvCxnSpPr>
            <p:spPr>
              <a:xfrm flipH="1">
                <a:off x="9476638" y="1726937"/>
                <a:ext cx="448482" cy="41011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2" name="Straight Arrow Connector 1121">
                <a:extLst>
                  <a:ext uri="{FF2B5EF4-FFF2-40B4-BE49-F238E27FC236}">
                    <a16:creationId xmlns:a16="http://schemas.microsoft.com/office/drawing/2014/main" id="{301FDD1F-5555-B79C-0B20-B339DEF72956}"/>
                  </a:ext>
                </a:extLst>
              </p:cNvPr>
              <p:cNvCxnSpPr>
                <a:cxnSpLocks/>
                <a:stCxn id="21" idx="5"/>
                <a:endCxn id="1120" idx="3"/>
              </p:cNvCxnSpPr>
              <p:nvPr/>
            </p:nvCxnSpPr>
            <p:spPr>
              <a:xfrm flipV="1">
                <a:off x="10154502" y="1380118"/>
                <a:ext cx="364916" cy="19551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3" name="Straight Arrow Connector 1122">
                <a:extLst>
                  <a:ext uri="{FF2B5EF4-FFF2-40B4-BE49-F238E27FC236}">
                    <a16:creationId xmlns:a16="http://schemas.microsoft.com/office/drawing/2014/main" id="{969D3E88-8721-4B3E-6D42-7C910A2C2FD0}"/>
                  </a:ext>
                </a:extLst>
              </p:cNvPr>
              <p:cNvCxnSpPr>
                <a:cxnSpLocks/>
                <a:stCxn id="1120" idx="6"/>
                <a:endCxn id="29" idx="1"/>
              </p:cNvCxnSpPr>
              <p:nvPr/>
            </p:nvCxnSpPr>
            <p:spPr>
              <a:xfrm>
                <a:off x="10780471" y="1273381"/>
                <a:ext cx="367061" cy="151303"/>
              </a:xfrm>
              <a:prstGeom prst="straightConnector1">
                <a:avLst/>
              </a:prstGeom>
              <a:ln>
                <a:solidFill>
                  <a:srgbClr val="5B5BEC"/>
                </a:solidFill>
                <a:headEnd type="none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4" name="Oval 1123">
                <a:extLst>
                  <a:ext uri="{FF2B5EF4-FFF2-40B4-BE49-F238E27FC236}">
                    <a16:creationId xmlns:a16="http://schemas.microsoft.com/office/drawing/2014/main" id="{8B330C5D-6326-F061-9A21-D6A26B4048B3}"/>
                  </a:ext>
                </a:extLst>
              </p:cNvPr>
              <p:cNvSpPr/>
              <p:nvPr/>
            </p:nvSpPr>
            <p:spPr>
              <a:xfrm>
                <a:off x="9789759" y="1372831"/>
                <a:ext cx="529630" cy="516072"/>
              </a:xfrm>
              <a:prstGeom prst="ellipse">
                <a:avLst/>
              </a:prstGeom>
              <a:noFill/>
              <a:ln w="50800"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43B56F4D-9486-A160-19AD-6D8963E8C02C}"/>
                </a:ext>
              </a:extLst>
            </p:cNvPr>
            <p:cNvCxnSpPr>
              <a:cxnSpLocks/>
              <a:stCxn id="21" idx="4"/>
              <a:endCxn id="29" idx="2"/>
            </p:cNvCxnSpPr>
            <p:nvPr/>
          </p:nvCxnSpPr>
          <p:spPr>
            <a:xfrm flipV="1">
              <a:off x="10230963" y="1575987"/>
              <a:ext cx="840108" cy="15095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97591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stationary, envelope, document&#10;&#10;Description automatically generated">
            <a:extLst>
              <a:ext uri="{FF2B5EF4-FFF2-40B4-BE49-F238E27FC236}">
                <a16:creationId xmlns:a16="http://schemas.microsoft.com/office/drawing/2014/main" id="{8A07EAF4-DD54-E315-CF15-5FBF34E28F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743" y="1700864"/>
            <a:ext cx="5668507" cy="37804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902" y="579510"/>
            <a:ext cx="714678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Single cell stimulation on plane 3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picture containing stationary, envelope, businesscard&#10;&#10;Description automatically generated">
            <a:extLst>
              <a:ext uri="{FF2B5EF4-FFF2-40B4-BE49-F238E27FC236}">
                <a16:creationId xmlns:a16="http://schemas.microsoft.com/office/drawing/2014/main" id="{B4D5A40A-08E8-E78F-25A2-C2DDE73E61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161" y="1859229"/>
            <a:ext cx="1943854" cy="3240366"/>
          </a:xfrm>
          <a:prstGeom prst="rect">
            <a:avLst/>
          </a:prstGeom>
        </p:spPr>
      </p:pic>
      <p:sp>
        <p:nvSpPr>
          <p:cNvPr id="17" name="Flowchart: Merge 16">
            <a:extLst>
              <a:ext uri="{FF2B5EF4-FFF2-40B4-BE49-F238E27FC236}">
                <a16:creationId xmlns:a16="http://schemas.microsoft.com/office/drawing/2014/main" id="{4579BC41-58CE-7A3F-4BFC-2AE46EFEB1D4}"/>
              </a:ext>
            </a:extLst>
          </p:cNvPr>
          <p:cNvSpPr/>
          <p:nvPr/>
        </p:nvSpPr>
        <p:spPr>
          <a:xfrm>
            <a:off x="2746917" y="444655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Merge 17">
            <a:extLst>
              <a:ext uri="{FF2B5EF4-FFF2-40B4-BE49-F238E27FC236}">
                <a16:creationId xmlns:a16="http://schemas.microsoft.com/office/drawing/2014/main" id="{FCE0523E-47B2-5BBB-987A-757EE9193CD3}"/>
              </a:ext>
            </a:extLst>
          </p:cNvPr>
          <p:cNvSpPr/>
          <p:nvPr/>
        </p:nvSpPr>
        <p:spPr>
          <a:xfrm>
            <a:off x="5045646" y="4589271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310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902" y="579510"/>
            <a:ext cx="714678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cell stimulation on plane 2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 descr="A picture containing stationary, envelope, businesscard&#10;&#10;Description automatically generated">
            <a:extLst>
              <a:ext uri="{FF2B5EF4-FFF2-40B4-BE49-F238E27FC236}">
                <a16:creationId xmlns:a16="http://schemas.microsoft.com/office/drawing/2014/main" id="{B4D5A40A-08E8-E78F-25A2-C2DDE73E6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161" y="1859229"/>
            <a:ext cx="1943854" cy="3240366"/>
          </a:xfrm>
          <a:prstGeom prst="rect">
            <a:avLst/>
          </a:prstGeom>
        </p:spPr>
      </p:pic>
      <p:sp>
        <p:nvSpPr>
          <p:cNvPr id="17" name="Flowchart: Merge 16">
            <a:extLst>
              <a:ext uri="{FF2B5EF4-FFF2-40B4-BE49-F238E27FC236}">
                <a16:creationId xmlns:a16="http://schemas.microsoft.com/office/drawing/2014/main" id="{4579BC41-58CE-7A3F-4BFC-2AE46EFEB1D4}"/>
              </a:ext>
            </a:extLst>
          </p:cNvPr>
          <p:cNvSpPr/>
          <p:nvPr/>
        </p:nvSpPr>
        <p:spPr>
          <a:xfrm rot="19848843">
            <a:off x="2168016" y="3497620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erge 5">
            <a:extLst>
              <a:ext uri="{FF2B5EF4-FFF2-40B4-BE49-F238E27FC236}">
                <a16:creationId xmlns:a16="http://schemas.microsoft.com/office/drawing/2014/main" id="{7A8AB94D-D8A4-3A96-98DB-B1E3C845E61C}"/>
              </a:ext>
            </a:extLst>
          </p:cNvPr>
          <p:cNvSpPr/>
          <p:nvPr/>
        </p:nvSpPr>
        <p:spPr>
          <a:xfrm rot="19848843">
            <a:off x="2376088" y="3431890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Merge 6">
            <a:extLst>
              <a:ext uri="{FF2B5EF4-FFF2-40B4-BE49-F238E27FC236}">
                <a16:creationId xmlns:a16="http://schemas.microsoft.com/office/drawing/2014/main" id="{723A08EF-BCC1-E672-D5E2-BF8DD6AEB488}"/>
              </a:ext>
            </a:extLst>
          </p:cNvPr>
          <p:cNvSpPr/>
          <p:nvPr/>
        </p:nvSpPr>
        <p:spPr>
          <a:xfrm rot="19848843">
            <a:off x="2593786" y="3474465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Merge 7">
            <a:extLst>
              <a:ext uri="{FF2B5EF4-FFF2-40B4-BE49-F238E27FC236}">
                <a16:creationId xmlns:a16="http://schemas.microsoft.com/office/drawing/2014/main" id="{3192CBBD-BB5C-EFCE-3D26-FBDAE35A50ED}"/>
              </a:ext>
            </a:extLst>
          </p:cNvPr>
          <p:cNvSpPr/>
          <p:nvPr/>
        </p:nvSpPr>
        <p:spPr>
          <a:xfrm rot="19848843">
            <a:off x="2347491" y="3521456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DD9E9A-7835-F4A7-B79B-CFF1FEF3A583}"/>
              </a:ext>
            </a:extLst>
          </p:cNvPr>
          <p:cNvGrpSpPr/>
          <p:nvPr/>
        </p:nvGrpSpPr>
        <p:grpSpPr>
          <a:xfrm>
            <a:off x="3842361" y="1702599"/>
            <a:ext cx="5668507" cy="3780427"/>
            <a:chOff x="3842361" y="1702599"/>
            <a:chExt cx="5668507" cy="3780427"/>
          </a:xfrm>
        </p:grpSpPr>
        <p:pic>
          <p:nvPicPr>
            <p:cNvPr id="5" name="Picture 4" descr="A picture containing letter&#10;&#10;Description automatically generated">
              <a:extLst>
                <a:ext uri="{FF2B5EF4-FFF2-40B4-BE49-F238E27FC236}">
                  <a16:creationId xmlns:a16="http://schemas.microsoft.com/office/drawing/2014/main" id="{5A98403D-1FAE-DC00-075C-15CEA936A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2361" y="1702599"/>
              <a:ext cx="5668507" cy="3780427"/>
            </a:xfrm>
            <a:prstGeom prst="rect">
              <a:avLst/>
            </a:prstGeom>
          </p:spPr>
        </p:pic>
        <p:sp>
          <p:nvSpPr>
            <p:cNvPr id="9" name="Flowchart: Merge 8">
              <a:extLst>
                <a:ext uri="{FF2B5EF4-FFF2-40B4-BE49-F238E27FC236}">
                  <a16:creationId xmlns:a16="http://schemas.microsoft.com/office/drawing/2014/main" id="{8249E476-B39E-5CC4-4A33-9F9CAB256B91}"/>
                </a:ext>
              </a:extLst>
            </p:cNvPr>
            <p:cNvSpPr/>
            <p:nvPr/>
          </p:nvSpPr>
          <p:spPr>
            <a:xfrm rot="19848843">
              <a:off x="4649177" y="3498246"/>
              <a:ext cx="111833" cy="142714"/>
            </a:xfrm>
            <a:prstGeom prst="flowChartMerg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lowchart: Merge 10">
              <a:extLst>
                <a:ext uri="{FF2B5EF4-FFF2-40B4-BE49-F238E27FC236}">
                  <a16:creationId xmlns:a16="http://schemas.microsoft.com/office/drawing/2014/main" id="{E09974FD-CDA5-4B56-00F4-A593E2691C13}"/>
                </a:ext>
              </a:extLst>
            </p:cNvPr>
            <p:cNvSpPr/>
            <p:nvPr/>
          </p:nvSpPr>
          <p:spPr>
            <a:xfrm rot="19848843">
              <a:off x="4857249" y="3432516"/>
              <a:ext cx="111833" cy="142714"/>
            </a:xfrm>
            <a:prstGeom prst="flowChartMerg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lowchart: Merge 11">
              <a:extLst>
                <a:ext uri="{FF2B5EF4-FFF2-40B4-BE49-F238E27FC236}">
                  <a16:creationId xmlns:a16="http://schemas.microsoft.com/office/drawing/2014/main" id="{DD78F417-E28F-CEC8-6652-16FDA0212317}"/>
                </a:ext>
              </a:extLst>
            </p:cNvPr>
            <p:cNvSpPr/>
            <p:nvPr/>
          </p:nvSpPr>
          <p:spPr>
            <a:xfrm rot="19848843">
              <a:off x="5074947" y="3475091"/>
              <a:ext cx="111833" cy="142714"/>
            </a:xfrm>
            <a:prstGeom prst="flowChartMerg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Merge 12">
              <a:extLst>
                <a:ext uri="{FF2B5EF4-FFF2-40B4-BE49-F238E27FC236}">
                  <a16:creationId xmlns:a16="http://schemas.microsoft.com/office/drawing/2014/main" id="{32E3E5AE-0C92-0096-C5CA-5759EA930D1D}"/>
                </a:ext>
              </a:extLst>
            </p:cNvPr>
            <p:cNvSpPr/>
            <p:nvPr/>
          </p:nvSpPr>
          <p:spPr>
            <a:xfrm rot="19848843">
              <a:off x="4828652" y="3522082"/>
              <a:ext cx="111833" cy="142714"/>
            </a:xfrm>
            <a:prstGeom prst="flowChartMerg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6140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884" y="110251"/>
            <a:ext cx="714678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 effect?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picture containing sky, envelope, document&#10;&#10;Description automatically generated">
            <a:extLst>
              <a:ext uri="{FF2B5EF4-FFF2-40B4-BE49-F238E27FC236}">
                <a16:creationId xmlns:a16="http://schemas.microsoft.com/office/drawing/2014/main" id="{B02667DA-62A0-EF72-8756-9796EDE17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423"/>
          <a:stretch/>
        </p:blipFill>
        <p:spPr>
          <a:xfrm>
            <a:off x="285450" y="2582544"/>
            <a:ext cx="1631397" cy="3240366"/>
          </a:xfrm>
          <a:prstGeom prst="rect">
            <a:avLst/>
          </a:prstGeom>
        </p:spPr>
      </p:pic>
      <p:pic>
        <p:nvPicPr>
          <p:cNvPr id="9" name="Picture 8" descr="A picture containing sky, stationary, envelope, document&#10;&#10;Description automatically generated">
            <a:extLst>
              <a:ext uri="{FF2B5EF4-FFF2-40B4-BE49-F238E27FC236}">
                <a16:creationId xmlns:a16="http://schemas.microsoft.com/office/drawing/2014/main" id="{7E6B8E2D-152E-206F-C197-3813817061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6" r="66423"/>
          <a:stretch/>
        </p:blipFill>
        <p:spPr>
          <a:xfrm>
            <a:off x="2000462" y="2543356"/>
            <a:ext cx="1352231" cy="3240366"/>
          </a:xfrm>
          <a:prstGeom prst="rect">
            <a:avLst/>
          </a:prstGeom>
        </p:spPr>
      </p:pic>
      <p:pic>
        <p:nvPicPr>
          <p:cNvPr id="16" name="Picture 15" descr="A picture containing sky, envelope, stationary, different&#10;&#10;Description automatically generated">
            <a:extLst>
              <a:ext uri="{FF2B5EF4-FFF2-40B4-BE49-F238E27FC236}">
                <a16:creationId xmlns:a16="http://schemas.microsoft.com/office/drawing/2014/main" id="{A5EAEC4C-6174-3142-E2AC-BF54BDF486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4" r="66445"/>
          <a:stretch/>
        </p:blipFill>
        <p:spPr>
          <a:xfrm>
            <a:off x="5102971" y="2582544"/>
            <a:ext cx="1352232" cy="3240366"/>
          </a:xfrm>
          <a:prstGeom prst="rect">
            <a:avLst/>
          </a:prstGeom>
        </p:spPr>
      </p:pic>
      <p:pic>
        <p:nvPicPr>
          <p:cNvPr id="19" name="Picture 18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5DCC943B-233E-76DA-0342-9DAD050A78A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4" r="66445"/>
          <a:stretch/>
        </p:blipFill>
        <p:spPr>
          <a:xfrm>
            <a:off x="3512455" y="2543356"/>
            <a:ext cx="1352231" cy="3240366"/>
          </a:xfrm>
          <a:prstGeom prst="rect">
            <a:avLst/>
          </a:prstGeom>
        </p:spPr>
      </p:pic>
      <p:sp>
        <p:nvSpPr>
          <p:cNvPr id="20" name="Flowchart: Merge 19">
            <a:extLst>
              <a:ext uri="{FF2B5EF4-FFF2-40B4-BE49-F238E27FC236}">
                <a16:creationId xmlns:a16="http://schemas.microsoft.com/office/drawing/2014/main" id="{9DB1ED1F-1574-5356-25B2-70528676BE9E}"/>
              </a:ext>
            </a:extLst>
          </p:cNvPr>
          <p:cNvSpPr/>
          <p:nvPr/>
        </p:nvSpPr>
        <p:spPr>
          <a:xfrm rot="19848843">
            <a:off x="941441" y="5330799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Merge 20">
            <a:extLst>
              <a:ext uri="{FF2B5EF4-FFF2-40B4-BE49-F238E27FC236}">
                <a16:creationId xmlns:a16="http://schemas.microsoft.com/office/drawing/2014/main" id="{A71E0349-E42C-701E-C5D1-B14312F996E1}"/>
              </a:ext>
            </a:extLst>
          </p:cNvPr>
          <p:cNvSpPr/>
          <p:nvPr/>
        </p:nvSpPr>
        <p:spPr>
          <a:xfrm rot="19848843">
            <a:off x="2839057" y="5020345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Merge 21">
            <a:extLst>
              <a:ext uri="{FF2B5EF4-FFF2-40B4-BE49-F238E27FC236}">
                <a16:creationId xmlns:a16="http://schemas.microsoft.com/office/drawing/2014/main" id="{FD6AC77A-9C28-AB58-A5D5-CAA7E2056CE0}"/>
              </a:ext>
            </a:extLst>
          </p:cNvPr>
          <p:cNvSpPr/>
          <p:nvPr/>
        </p:nvSpPr>
        <p:spPr>
          <a:xfrm rot="19848843">
            <a:off x="4132654" y="4625224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Merge 27">
            <a:extLst>
              <a:ext uri="{FF2B5EF4-FFF2-40B4-BE49-F238E27FC236}">
                <a16:creationId xmlns:a16="http://schemas.microsoft.com/office/drawing/2014/main" id="{629BE368-4249-2532-F8D0-980728C4E928}"/>
              </a:ext>
            </a:extLst>
          </p:cNvPr>
          <p:cNvSpPr/>
          <p:nvPr/>
        </p:nvSpPr>
        <p:spPr>
          <a:xfrm rot="19848843">
            <a:off x="6008625" y="502034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1BC36B48-E772-B4E0-FCE0-14D94B3D64B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57"/>
          <a:stretch/>
        </p:blipFill>
        <p:spPr>
          <a:xfrm>
            <a:off x="7820503" y="2703729"/>
            <a:ext cx="1663776" cy="3240366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059D5BD4-B520-6358-745A-70D49391A7E1}"/>
              </a:ext>
            </a:extLst>
          </p:cNvPr>
          <p:cNvSpPr txBox="1">
            <a:spLocks/>
          </p:cNvSpPr>
          <p:nvPr/>
        </p:nvSpPr>
        <p:spPr>
          <a:xfrm>
            <a:off x="1786707" y="1982475"/>
            <a:ext cx="3416822" cy="600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spc="-5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Single cell stimulation on plane 3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E2CA77BD-F33C-5893-54D9-DF300C77EE10}"/>
              </a:ext>
            </a:extLst>
          </p:cNvPr>
          <p:cNvSpPr txBox="1">
            <a:spLocks/>
          </p:cNvSpPr>
          <p:nvPr/>
        </p:nvSpPr>
        <p:spPr>
          <a:xfrm>
            <a:off x="6958505" y="1982475"/>
            <a:ext cx="3416822" cy="600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spc="-50" dirty="0">
                <a:solidFill>
                  <a:srgbClr val="01204E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Group cell stimulation on plane 3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Flowchart: Merge 57">
            <a:extLst>
              <a:ext uri="{FF2B5EF4-FFF2-40B4-BE49-F238E27FC236}">
                <a16:creationId xmlns:a16="http://schemas.microsoft.com/office/drawing/2014/main" id="{D7426D26-1940-9C98-D87E-4B7CE76D3107}"/>
              </a:ext>
            </a:extLst>
          </p:cNvPr>
          <p:cNvSpPr/>
          <p:nvPr/>
        </p:nvSpPr>
        <p:spPr>
          <a:xfrm rot="19848843">
            <a:off x="8444746" y="544390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lowchart: Merge 58">
            <a:extLst>
              <a:ext uri="{FF2B5EF4-FFF2-40B4-BE49-F238E27FC236}">
                <a16:creationId xmlns:a16="http://schemas.microsoft.com/office/drawing/2014/main" id="{CA3E797F-3F9F-5014-277C-FC29A05198F3}"/>
              </a:ext>
            </a:extLst>
          </p:cNvPr>
          <p:cNvSpPr/>
          <p:nvPr/>
        </p:nvSpPr>
        <p:spPr>
          <a:xfrm rot="19848843">
            <a:off x="8964441" y="5110777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lowchart: Merge 59">
            <a:extLst>
              <a:ext uri="{FF2B5EF4-FFF2-40B4-BE49-F238E27FC236}">
                <a16:creationId xmlns:a16="http://schemas.microsoft.com/office/drawing/2014/main" id="{8CBCAAA1-E4D5-168D-78A3-2BF9C7CB70C4}"/>
              </a:ext>
            </a:extLst>
          </p:cNvPr>
          <p:cNvSpPr/>
          <p:nvPr/>
        </p:nvSpPr>
        <p:spPr>
          <a:xfrm rot="19848843">
            <a:off x="8871519" y="5166029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lowchart: Merge 60">
            <a:extLst>
              <a:ext uri="{FF2B5EF4-FFF2-40B4-BE49-F238E27FC236}">
                <a16:creationId xmlns:a16="http://schemas.microsoft.com/office/drawing/2014/main" id="{0B490F7E-C47B-E768-2FC3-ED798BD64D7A}"/>
              </a:ext>
            </a:extLst>
          </p:cNvPr>
          <p:cNvSpPr/>
          <p:nvPr/>
        </p:nvSpPr>
        <p:spPr>
          <a:xfrm rot="19848843">
            <a:off x="8685307" y="4800164"/>
            <a:ext cx="111833" cy="142714"/>
          </a:xfrm>
          <a:prstGeom prst="flowChartMerg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C429DEB-A429-48A5-D039-1F15B70F3CCA}"/>
              </a:ext>
            </a:extLst>
          </p:cNvPr>
          <p:cNvGrpSpPr/>
          <p:nvPr/>
        </p:nvGrpSpPr>
        <p:grpSpPr>
          <a:xfrm>
            <a:off x="7587562" y="913905"/>
            <a:ext cx="2206137" cy="796820"/>
            <a:chOff x="7587562" y="913905"/>
            <a:chExt cx="2206137" cy="796820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A24E719-F700-A2CD-6A82-7C6846BC2B9E}"/>
                </a:ext>
              </a:extLst>
            </p:cNvPr>
            <p:cNvGrpSpPr/>
            <p:nvPr/>
          </p:nvGrpSpPr>
          <p:grpSpPr>
            <a:xfrm>
              <a:off x="7587562" y="913905"/>
              <a:ext cx="2129658" cy="796820"/>
              <a:chOff x="9247256" y="1122431"/>
              <a:chExt cx="2129658" cy="796820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52AF5B67-F93A-013D-82D3-A7B853E91E65}"/>
                  </a:ext>
                </a:extLst>
              </p:cNvPr>
              <p:cNvGrpSpPr/>
              <p:nvPr/>
            </p:nvGrpSpPr>
            <p:grpSpPr>
              <a:xfrm>
                <a:off x="9247256" y="1122431"/>
                <a:ext cx="2129658" cy="796820"/>
                <a:chOff x="9247256" y="1122431"/>
                <a:chExt cx="2129658" cy="796820"/>
              </a:xfrm>
            </p:grpSpPr>
            <p:sp>
              <p:nvSpPr>
                <p:cNvPr id="96" name="Isosceles Triangle 95">
                  <a:extLst>
                    <a:ext uri="{FF2B5EF4-FFF2-40B4-BE49-F238E27FC236}">
                      <a16:creationId xmlns:a16="http://schemas.microsoft.com/office/drawing/2014/main" id="{52FB602C-BA5C-1C9A-E0DC-3BB4C0772559}"/>
                    </a:ext>
                  </a:extLst>
                </p:cNvPr>
                <p:cNvSpPr/>
                <p:nvPr/>
              </p:nvSpPr>
              <p:spPr>
                <a:xfrm>
                  <a:off x="9925120" y="1424330"/>
                  <a:ext cx="305843" cy="302607"/>
                </a:xfrm>
                <a:prstGeom prst="triangl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Isosceles Triangle 96">
                  <a:extLst>
                    <a:ext uri="{FF2B5EF4-FFF2-40B4-BE49-F238E27FC236}">
                      <a16:creationId xmlns:a16="http://schemas.microsoft.com/office/drawing/2014/main" id="{EDE21367-D4BB-694A-A72A-94DB560BEA21}"/>
                    </a:ext>
                  </a:extLst>
                </p:cNvPr>
                <p:cNvSpPr/>
                <p:nvPr/>
              </p:nvSpPr>
              <p:spPr>
                <a:xfrm>
                  <a:off x="9247256" y="1616644"/>
                  <a:ext cx="305843" cy="302607"/>
                </a:xfrm>
                <a:prstGeom prst="triangle">
                  <a:avLst/>
                </a:prstGeom>
                <a:solidFill>
                  <a:srgbClr val="FF0000">
                    <a:alpha val="45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Isosceles Triangle 97">
                  <a:extLst>
                    <a:ext uri="{FF2B5EF4-FFF2-40B4-BE49-F238E27FC236}">
                      <a16:creationId xmlns:a16="http://schemas.microsoft.com/office/drawing/2014/main" id="{1E1C33B0-4504-840C-CCAD-EDC77AE4A293}"/>
                    </a:ext>
                  </a:extLst>
                </p:cNvPr>
                <p:cNvSpPr/>
                <p:nvPr/>
              </p:nvSpPr>
              <p:spPr>
                <a:xfrm>
                  <a:off x="11071071" y="1273380"/>
                  <a:ext cx="305843" cy="302607"/>
                </a:xfrm>
                <a:prstGeom prst="triangle">
                  <a:avLst/>
                </a:prstGeom>
                <a:solidFill>
                  <a:srgbClr val="0066FF">
                    <a:alpha val="60000"/>
                  </a:srgb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3C3F627C-FD61-44E4-174D-5F5F84427297}"/>
                    </a:ext>
                  </a:extLst>
                </p:cNvPr>
                <p:cNvSpPr/>
                <p:nvPr/>
              </p:nvSpPr>
              <p:spPr>
                <a:xfrm>
                  <a:off x="10474628" y="1122431"/>
                  <a:ext cx="305843" cy="301899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0" name="Straight Arrow Connector 99">
                  <a:extLst>
                    <a:ext uri="{FF2B5EF4-FFF2-40B4-BE49-F238E27FC236}">
                      <a16:creationId xmlns:a16="http://schemas.microsoft.com/office/drawing/2014/main" id="{FB282AC7-CCF8-3887-BE89-C5B4998A7028}"/>
                    </a:ext>
                  </a:extLst>
                </p:cNvPr>
                <p:cNvCxnSpPr>
                  <a:cxnSpLocks/>
                  <a:stCxn id="96" idx="2"/>
                  <a:endCxn id="97" idx="5"/>
                </p:cNvCxnSpPr>
                <p:nvPr/>
              </p:nvCxnSpPr>
              <p:spPr>
                <a:xfrm flipH="1">
                  <a:off x="9476638" y="1726937"/>
                  <a:ext cx="448482" cy="41011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Arrow Connector 100">
                  <a:extLst>
                    <a:ext uri="{FF2B5EF4-FFF2-40B4-BE49-F238E27FC236}">
                      <a16:creationId xmlns:a16="http://schemas.microsoft.com/office/drawing/2014/main" id="{34D249A5-1B55-AA24-D02B-DDBB7C376ED0}"/>
                    </a:ext>
                  </a:extLst>
                </p:cNvPr>
                <p:cNvCxnSpPr>
                  <a:cxnSpLocks/>
                  <a:stCxn id="96" idx="5"/>
                  <a:endCxn id="99" idx="3"/>
                </p:cNvCxnSpPr>
                <p:nvPr/>
              </p:nvCxnSpPr>
              <p:spPr>
                <a:xfrm flipV="1">
                  <a:off x="10154502" y="1380118"/>
                  <a:ext cx="364916" cy="195516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Arrow Connector 101">
                  <a:extLst>
                    <a:ext uri="{FF2B5EF4-FFF2-40B4-BE49-F238E27FC236}">
                      <a16:creationId xmlns:a16="http://schemas.microsoft.com/office/drawing/2014/main" id="{A9525934-ADE9-C36C-9A7B-CEC73E7B6F71}"/>
                    </a:ext>
                  </a:extLst>
                </p:cNvPr>
                <p:cNvCxnSpPr>
                  <a:cxnSpLocks/>
                  <a:stCxn id="99" idx="6"/>
                  <a:endCxn id="98" idx="1"/>
                </p:cNvCxnSpPr>
                <p:nvPr/>
              </p:nvCxnSpPr>
              <p:spPr>
                <a:xfrm>
                  <a:off x="10780471" y="1273381"/>
                  <a:ext cx="367061" cy="151303"/>
                </a:xfrm>
                <a:prstGeom prst="straightConnector1">
                  <a:avLst/>
                </a:prstGeom>
                <a:ln>
                  <a:solidFill>
                    <a:srgbClr val="5B5BEC"/>
                  </a:solidFill>
                  <a:headEnd type="none"/>
                  <a:tailEnd type="oval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ECBD8C73-963C-A231-96DE-7E9018785A87}"/>
                    </a:ext>
                  </a:extLst>
                </p:cNvPr>
                <p:cNvSpPr/>
                <p:nvPr/>
              </p:nvSpPr>
              <p:spPr>
                <a:xfrm>
                  <a:off x="9789759" y="1372831"/>
                  <a:ext cx="529630" cy="516072"/>
                </a:xfrm>
                <a:prstGeom prst="ellipse">
                  <a:avLst/>
                </a:prstGeom>
                <a:noFill/>
                <a:ln w="50800">
                  <a:solidFill>
                    <a:srgbClr val="00B05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A552FB3B-2025-D2D0-9FD8-5C70C5E53B39}"/>
                  </a:ext>
                </a:extLst>
              </p:cNvPr>
              <p:cNvCxnSpPr>
                <a:cxnSpLocks/>
                <a:stCxn id="96" idx="4"/>
                <a:endCxn id="98" idx="2"/>
              </p:cNvCxnSpPr>
              <p:nvPr/>
            </p:nvCxnSpPr>
            <p:spPr>
              <a:xfrm flipV="1">
                <a:off x="10230963" y="1575987"/>
                <a:ext cx="840108" cy="15095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179D0D2-0E1F-F475-F418-1B5C5D485F5D}"/>
                </a:ext>
              </a:extLst>
            </p:cNvPr>
            <p:cNvSpPr/>
            <p:nvPr/>
          </p:nvSpPr>
          <p:spPr>
            <a:xfrm>
              <a:off x="9264069" y="988240"/>
              <a:ext cx="529630" cy="516072"/>
            </a:xfrm>
            <a:prstGeom prst="ellipse">
              <a:avLst/>
            </a:prstGeom>
            <a:noFill/>
            <a:ln w="508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2462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4b77578-9773-42d5-8507-251ca2dc2b06}" enabled="0" method="" siteId="{14b77578-9773-42d5-8507-251ca2dc2b0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1382</Words>
  <Application>Microsoft Office PowerPoint</Application>
  <PresentationFormat>Widescreen</PresentationFormat>
  <Paragraphs>277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Avenir Book</vt:lpstr>
      <vt:lpstr>Calibri</vt:lpstr>
      <vt:lpstr>Calibri Light</vt:lpstr>
      <vt:lpstr>Century Gothic</vt:lpstr>
      <vt:lpstr>Noto Sans</vt:lpstr>
      <vt:lpstr>Times New Roman</vt:lpstr>
      <vt:lpstr>Office Theme</vt:lpstr>
      <vt:lpstr>Project Presentation</vt:lpstr>
      <vt:lpstr>PowerPoint Presentation</vt:lpstr>
      <vt:lpstr>Holographic Imaging and Photo-Stimulation </vt:lpstr>
      <vt:lpstr>Semi-Automatic Workflow</vt:lpstr>
      <vt:lpstr>Semi-Automatic Workflow</vt:lpstr>
      <vt:lpstr>Single cell stimulation on plane 1</vt:lpstr>
      <vt:lpstr>Single cell stimulation on plane 3</vt:lpstr>
      <vt:lpstr>Group cell stimulation on plane 2</vt:lpstr>
      <vt:lpstr>Network effect?</vt:lpstr>
      <vt:lpstr>Network effect?</vt:lpstr>
      <vt:lpstr>Summary from Manual Testing</vt:lpstr>
      <vt:lpstr>Holographic Imaging and Photo-Stimulation </vt:lpstr>
      <vt:lpstr>Holographic Imaging and Photo-Stimulation </vt:lpstr>
      <vt:lpstr>Holographic Imaging and Photo-Stimulation </vt:lpstr>
      <vt:lpstr>Current Issue and Cause</vt:lpstr>
      <vt:lpstr>Current Issue and Cause</vt:lpstr>
      <vt:lpstr>Holographic Imaging and Photo-Stimulation </vt:lpstr>
      <vt:lpstr>Holographic Imaging and Photo-Stimulation </vt:lpstr>
      <vt:lpstr>Future Work and Ideas 1</vt:lpstr>
      <vt:lpstr>Future Work and Ideas 2</vt:lpstr>
      <vt:lpstr>Ideas 3</vt:lpstr>
      <vt:lpstr>Thank you for support and trouble shooting.   Thoughts?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Zhang, Lu (NIH/NIMH) [C]</dc:creator>
  <cp:lastModifiedBy>Zhang, Lu (NIH/NIMH) [C]</cp:lastModifiedBy>
  <cp:revision>1</cp:revision>
  <dcterms:created xsi:type="dcterms:W3CDTF">2024-03-19T13:22:46Z</dcterms:created>
  <dcterms:modified xsi:type="dcterms:W3CDTF">2024-03-20T20:42:04Z</dcterms:modified>
</cp:coreProperties>
</file>

<file path=docProps/thumbnail.jpeg>
</file>